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gif" ContentType="image/gif"/>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70" r:id="rId1"/>
  </p:sldMasterIdLst>
  <p:notesMasterIdLst>
    <p:notesMasterId r:id="rId24"/>
  </p:notesMasterIdLst>
  <p:handoutMasterIdLst>
    <p:handoutMasterId r:id="rId25"/>
  </p:handoutMasterIdLst>
  <p:sldIdLst>
    <p:sldId id="256" r:id="rId2"/>
    <p:sldId id="257" r:id="rId3"/>
    <p:sldId id="267" r:id="rId4"/>
    <p:sldId id="268" r:id="rId5"/>
    <p:sldId id="269" r:id="rId6"/>
    <p:sldId id="275" r:id="rId7"/>
    <p:sldId id="270" r:id="rId8"/>
    <p:sldId id="271" r:id="rId9"/>
    <p:sldId id="273" r:id="rId10"/>
    <p:sldId id="274" r:id="rId11"/>
    <p:sldId id="272" r:id="rId12"/>
    <p:sldId id="276" r:id="rId13"/>
    <p:sldId id="278" r:id="rId14"/>
    <p:sldId id="281" r:id="rId15"/>
    <p:sldId id="279" r:id="rId16"/>
    <p:sldId id="282" r:id="rId17"/>
    <p:sldId id="286" r:id="rId18"/>
    <p:sldId id="283" r:id="rId19"/>
    <p:sldId id="284" r:id="rId20"/>
    <p:sldId id="285" r:id="rId21"/>
    <p:sldId id="287" r:id="rId22"/>
    <p:sldId id="266" r:id="rId23"/>
  </p:sldIdLst>
  <p:sldSz cx="9144000" cy="6858000" type="screen4x3"/>
  <p:notesSz cx="6858000" cy="9144000"/>
  <p:embeddedFontLst>
    <p:embeddedFont>
      <p:font typeface="Wingdings 2" pitchFamily="18" charset="2"/>
      <p:regular r:id="rId26"/>
    </p:embeddedFont>
    <p:embeddedFont>
      <p:font typeface="Calibri" pitchFamily="34" charset="0"/>
      <p:regular r:id="rId27"/>
      <p:bold r:id="rId28"/>
      <p:italic r:id="rId29"/>
      <p:boldItalic r:id="rId30"/>
    </p:embeddedFont>
    <p:embeddedFont>
      <p:font typeface="Franklin Gothic Medium" pitchFamily="34" charset="0"/>
      <p:regular r:id="rId31"/>
      <p:italic r:id="rId32"/>
    </p:embeddedFont>
  </p:embeddedFontLst>
  <p:defaultTextStyle>
    <a:defPPr>
      <a:defRPr lang="en-US"/>
    </a:defPPr>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E4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9">
    <a:wholeTbl>
      <a:tcTxStyle>
        <a:fontRef idx="minor">
          <a:scrgbClr r="0" g="0" b="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fontRef idx="minor">
          <a:scrgbClr r="0" g="0" b="0"/>
        </a:fontRef>
        <a:schemeClr val="lt1"/>
      </a:tcTxStyle>
      <a:tcStyle>
        <a:tcBdr>
          <a:top>
            <a:ln w="38100" cmpd="sng">
              <a:solidFill>
                <a:schemeClr val="lt1"/>
              </a:solidFill>
            </a:ln>
          </a:top>
        </a:tcBdr>
        <a:fill>
          <a:solidFill>
            <a:schemeClr val="accent1"/>
          </a:solidFill>
        </a:fill>
      </a:tcStyle>
    </a:lastRow>
    <a:seCell>
      <a:tcStyle>
        <a:tcBdr/>
      </a:tcStyle>
    </a:seCell>
    <a:swCell>
      <a:tcStyle>
        <a:tcBdr/>
      </a:tcStyle>
    </a:swCell>
    <a:firstRow>
      <a:tcTxStyle b="on">
        <a:fontRef idx="minor">
          <a:scrgbClr r="0" g="0" b="0"/>
        </a:fontRef>
        <a:schemeClr val="lt1"/>
      </a:tcTxStyle>
      <a:tcStyle>
        <a:tcBdr>
          <a:bottom>
            <a:ln w="38100" cmpd="sng">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0" autoAdjust="0"/>
    <p:restoredTop sz="97303" autoAdjust="0"/>
  </p:normalViewPr>
  <p:slideViewPr>
    <p:cSldViewPr>
      <p:cViewPr>
        <p:scale>
          <a:sx n="125" d="100"/>
          <a:sy n="125" d="100"/>
        </p:scale>
        <p:origin x="-1128"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8" d="100"/>
          <a:sy n="98" d="100"/>
        </p:scale>
        <p:origin x="-355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660204-2F1F-4B86-8B86-027A0C7CA556}" type="datetimeFigureOut">
              <a:rPr lang="en-US" smtClean="0"/>
              <a:t>1/23/2012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EC853C2-5074-4765-A525-004D31BB8C75}" type="slidenum">
              <a:rPr lang="en-US" smtClean="0"/>
              <a:t>‹#›</a:t>
            </a:fld>
            <a:endParaRPr lang="en-US"/>
          </a:p>
        </p:txBody>
      </p:sp>
    </p:spTree>
    <p:extLst>
      <p:ext uri="{BB962C8B-B14F-4D97-AF65-F5344CB8AC3E}">
        <p14:creationId xmlns:p14="http://schemas.microsoft.com/office/powerpoint/2010/main" val="14171206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lstStyle>
          <a:p>
            <a:fld id="{99CC1921-DF74-4DB5-8516-FEE78A013266}" type="datetimeFigureOut">
              <a:rPr lang="en-US" smtClean="0"/>
              <a:pPr/>
              <a:t>1/23/2012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lstStyle>
          <a:p>
            <a:fld id="{ED24B878-6DFB-4618-B68C-9AE072238BFB}" type="slidenum">
              <a:rPr lang="en-US" smtClean="0"/>
              <a:pPr/>
              <a:t>‹#›</a:t>
            </a:fld>
            <a:endParaRPr lang="en-US"/>
          </a:p>
        </p:txBody>
      </p:sp>
    </p:spTree>
    <p:extLst>
      <p:ext uri="{BB962C8B-B14F-4D97-AF65-F5344CB8AC3E}">
        <p14:creationId xmlns:p14="http://schemas.microsoft.com/office/powerpoint/2010/main" val="870555269"/>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noProof="0"/>
          </a:p>
        </p:txBody>
      </p:sp>
      <p:sp>
        <p:nvSpPr>
          <p:cNvPr id="4" name="Slide Number Placeholder 3"/>
          <p:cNvSpPr>
            <a:spLocks noGrp="1"/>
          </p:cNvSpPr>
          <p:nvPr>
            <p:ph type="sldNum" sz="quarter" idx="10"/>
          </p:nvPr>
        </p:nvSpPr>
        <p:spPr/>
        <p:txBody>
          <a:bodyPr/>
          <a:lstStyle/>
          <a:p>
            <a:fld id="{ED24B878-6DFB-4618-B68C-9AE072238BFB}"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noProof="0"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noProof="0"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24B878-6DFB-4618-B68C-9AE072238BFB}" type="slidenum">
              <a:rPr lang="en-US" smtClean="0"/>
              <a:pPr/>
              <a:t>22</a:t>
            </a:fld>
            <a:endParaRPr lang="en-US"/>
          </a:p>
        </p:txBody>
      </p:sp>
    </p:spTree>
    <p:extLst>
      <p:ext uri="{BB962C8B-B14F-4D97-AF65-F5344CB8AC3E}">
        <p14:creationId xmlns:p14="http://schemas.microsoft.com/office/powerpoint/2010/main" val="2465038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p>
        </p:txBody>
      </p:sp>
      <p:sp>
        <p:nvSpPr>
          <p:cNvPr id="29" name="Title 28"/>
          <p:cNvSpPr>
            <a:spLocks noGrp="1"/>
          </p:cNvSpPr>
          <p:nvPr>
            <p:ph type="ctrTitle"/>
          </p:nvPr>
        </p:nvSpPr>
        <p:spPr>
          <a:xfrm>
            <a:off x="381000" y="4853411"/>
            <a:ext cx="8458200" cy="1222375"/>
          </a:xfrm>
        </p:spPr>
        <p:txBody>
          <a:bodyPr anchor="t"/>
          <a:lstStyle/>
          <a:p>
            <a:r>
              <a:rPr lang="en-US" dirty="0" smtClean="0"/>
              <a:t>Click to edit Master title style</a:t>
            </a:r>
            <a:endParaRPr lang="en-US" dirty="0"/>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
        <p:nvSpPr>
          <p:cNvPr id="16" name="Date Placeholder 15"/>
          <p:cNvSpPr>
            <a:spLocks noGrp="1"/>
          </p:cNvSpPr>
          <p:nvPr>
            <p:ph type="dt" sz="half" idx="10"/>
          </p:nvPr>
        </p:nvSpPr>
        <p:spPr/>
        <p:txBody>
          <a:bodyPr/>
          <a:lstStyle/>
          <a:p>
            <a:fld id="{2B10AB5E-65B2-470F-A90D-8944CCF2250D}" type="datetime2">
              <a:rPr lang="en-US" smtClean="0"/>
              <a:pPr/>
              <a:t>Monday, January 23, 2012</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CF7A2BDD-D331-44F0-96AA-4FB4ED49706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n-US" smtClean="0"/>
              <a:t>Click to edit Master title style</a:t>
            </a:r>
            <a:endParaRPr lang="en-US"/>
          </a:p>
        </p:txBody>
      </p:sp>
      <p:sp>
        <p:nvSpPr>
          <p:cNvPr id="27" name="Content Placeholder 26"/>
          <p:cNvSpPr>
            <a:spLocks noGrp="1"/>
          </p:cNvSpPr>
          <p:nvPr>
            <p:ph idx="1"/>
          </p:nvPr>
        </p:nvSpPr>
        <p:spPr/>
        <p:txBody>
          <a:body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5" name="Date Placeholder 24"/>
          <p:cNvSpPr>
            <a:spLocks noGrp="1"/>
          </p:cNvSpPr>
          <p:nvPr>
            <p:ph type="dt" sz="half" idx="10"/>
          </p:nvPr>
        </p:nvSpPr>
        <p:spPr/>
        <p:txBody>
          <a:bodyPr/>
          <a:lstStyle/>
          <a:p>
            <a:fld id="{B5F4066D-E18E-46CA-ADDB-DC7D9F287FCD}" type="datetime2">
              <a:rPr lang="en-US" smtClean="0"/>
              <a:pPr/>
              <a:t>Monday, January 23, 2012</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CF7A2BDD-D331-44F0-96AA-4FB4ED49706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p>
        </p:txBody>
      </p:sp>
      <p:sp>
        <p:nvSpPr>
          <p:cNvPr id="6" name="Text Placeholder 5"/>
          <p:cNvSpPr>
            <a:spLocks noGrp="1"/>
          </p:cNvSpPr>
          <p:nvPr>
            <p:ph type="body" idx="1"/>
          </p:nvPr>
        </p:nvSpPr>
        <p:spPr>
          <a:xfrm>
            <a:off x="381000" y="1676400"/>
            <a:ext cx="8458200" cy="1219200"/>
          </a:xfrm>
        </p:spPr>
        <p:txBody>
          <a:bodyPr anchor="b"/>
          <a:lstStyle>
            <a:lvl1pPr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smtClean="0"/>
              <a:t>Click to edit Master text styles</a:t>
            </a:r>
            <a:endParaRPr lang="en-US" dirty="0"/>
          </a:p>
        </p:txBody>
      </p:sp>
      <p:sp>
        <p:nvSpPr>
          <p:cNvPr id="19" name="Date Placeholder 18"/>
          <p:cNvSpPr>
            <a:spLocks noGrp="1"/>
          </p:cNvSpPr>
          <p:nvPr>
            <p:ph type="dt" sz="half" idx="10"/>
          </p:nvPr>
        </p:nvSpPr>
        <p:spPr/>
        <p:txBody>
          <a:bodyPr/>
          <a:lstStyle/>
          <a:p>
            <a:fld id="{11C6C238-36A3-43CE-9745-62AF0A355E2A}" type="datetime2">
              <a:rPr lang="en-US" smtClean="0"/>
              <a:pPr/>
              <a:t>Monday, January 23, 2012</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CF7A2BDD-D331-44F0-96AA-4FB4ED497064}"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lang="en-US" dirty="0"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lang="en-US" dirty="0" smtClean="0"/>
              <a:t>Click to edit Master title style</a:t>
            </a:r>
            <a:endParaRPr lang="en-US" dirty="0"/>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endParaRPr lang="en-US" dirty="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1" name="Date Placeholder 20"/>
          <p:cNvSpPr>
            <a:spLocks noGrp="1"/>
          </p:cNvSpPr>
          <p:nvPr>
            <p:ph type="dt" sz="half" idx="10"/>
          </p:nvPr>
        </p:nvSpPr>
        <p:spPr/>
        <p:txBody>
          <a:bodyPr/>
          <a:lstStyle/>
          <a:p>
            <a:fld id="{8E06EB92-F772-4663-8537-1301BB50BFAC}" type="datetime2">
              <a:rPr lang="en-US" smtClean="0"/>
              <a:pPr/>
              <a:t>Monday, January 23, 2012</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CF7A2BDD-D331-44F0-96AA-4FB4ED49706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lang="en-US" dirty="0" smtClean="0"/>
              <a:t>Click to edit Master title style</a:t>
            </a:r>
            <a:endParaRPr lang="en-US" dirty="0"/>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lt"/>
                <a:cs typeface="+mj-lt"/>
              </a:defRPr>
            </a:lvl1pPr>
            <a:lvl2pPr>
              <a:buNone/>
              <a:defRPr sz="2000" b="1"/>
            </a:lvl2pPr>
            <a:lvl3pPr>
              <a:buNone/>
              <a:defRPr sz="1800" b="1"/>
            </a:lvl3pPr>
            <a:lvl4pPr>
              <a:buNone/>
              <a:defRPr sz="1600" b="1"/>
            </a:lvl4pPr>
            <a:lvl5pPr>
              <a:buNone/>
              <a:defRPr sz="1600" b="1"/>
            </a:lvl5pPr>
          </a:lstStyle>
          <a:p>
            <a:pPr lvl="0"/>
            <a:r>
              <a:rPr lang="en-US" dirty="0" smtClean="0"/>
              <a:t>Click to edit Master text styles</a:t>
            </a:r>
            <a:endParaRPr lang="en-US" dirty="0"/>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lt"/>
                <a:cs typeface="+mj-lt"/>
              </a:defRPr>
            </a:lvl1pPr>
            <a:lvl2pPr>
              <a:buNone/>
              <a:defRPr sz="2000" b="1"/>
            </a:lvl2pPr>
            <a:lvl3pPr>
              <a:buNone/>
              <a:defRPr sz="1800" b="1"/>
            </a:lvl3pPr>
            <a:lvl4pPr>
              <a:buNone/>
              <a:defRPr sz="1600" b="1"/>
            </a:lvl4pPr>
            <a:lvl5pPr>
              <a:buNone/>
              <a:defRPr sz="1600" b="1"/>
            </a:lvl5pPr>
          </a:lstStyle>
          <a:p>
            <a:pPr lvl="0"/>
            <a:r>
              <a:rPr lang="en-US" dirty="0" smtClean="0"/>
              <a:t>Click to edit Master text styles</a:t>
            </a:r>
            <a:endParaRPr lang="en-US" dirty="0"/>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8" name="Content Placeholder 27"/>
          <p:cNvSpPr>
            <a:spLocks noGrp="1"/>
          </p:cNvSpPr>
          <p:nvPr>
            <p:ph sz="quarter" idx="4"/>
          </p:nvPr>
        </p:nvSpPr>
        <p:spPr>
          <a:xfrm>
            <a:off x="4648200" y="1316037"/>
            <a:ext cx="4270375"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p:cNvSpPr>
          <p:nvPr>
            <p:ph type="dt" sz="half" idx="10"/>
          </p:nvPr>
        </p:nvSpPr>
        <p:spPr/>
        <p:txBody>
          <a:bodyPr/>
          <a:lstStyle/>
          <a:p>
            <a:fld id="{27E2C789-5B62-48FF-9191-791023128F05}" type="datetime2">
              <a:rPr lang="en-US" smtClean="0"/>
              <a:pPr/>
              <a:t>Monday, January 23, 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CF7A2BDD-D331-44F0-96AA-4FB4ED497064}" type="slidenum">
              <a:rPr lang="en-US" smtClean="0"/>
              <a:pPr/>
              <a:t>‹#›</a:t>
            </a:fld>
            <a:endParaRPr lang="en-US" dirty="0"/>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lang="en-US" dirty="0" smtClean="0"/>
              <a:t>Click to edit Master title style</a:t>
            </a:r>
            <a:endParaRPr lang="en-US" dirty="0"/>
          </a:p>
        </p:txBody>
      </p:sp>
      <p:sp>
        <p:nvSpPr>
          <p:cNvPr id="12" name="Date Placeholder 11"/>
          <p:cNvSpPr>
            <a:spLocks noGrp="1"/>
          </p:cNvSpPr>
          <p:nvPr>
            <p:ph type="dt" sz="half" idx="10"/>
          </p:nvPr>
        </p:nvSpPr>
        <p:spPr/>
        <p:txBody>
          <a:bodyPr/>
          <a:lstStyle/>
          <a:p>
            <a:fld id="{8E2E5AB2-AD30-4274-ADEE-77A916493B5C}" type="datetime2">
              <a:rPr lang="en-US" smtClean="0"/>
              <a:pPr/>
              <a:t>Monday, January 23, 2012</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A2BDD-D331-44F0-96AA-4FB4ED4970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9C76396-5064-41C5-A285-015EE0047001}" type="datetime2">
              <a:rPr lang="en-US" smtClean="0"/>
              <a:pPr/>
              <a:t>Monday, January 23, 2012</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7A2BDD-D331-44F0-96AA-4FB4ED4970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lang="en-US" dirty="0" smtClean="0"/>
              <a:t>Click to edit Master title style</a:t>
            </a:r>
            <a:endParaRPr lang="en-US" dirty="0"/>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dirty="0" smtClean="0"/>
              <a:t>Click to edit Master text styles</a:t>
            </a:r>
            <a:endParaRPr lang="en-US" dirty="0"/>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en-US" dirty="0" smtClean="0"/>
              <a:t>Click to edit Master text styles</a:t>
            </a:r>
            <a:endParaRPr lang="en-US" dirty="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5" name="Date Placeholder 24"/>
          <p:cNvSpPr>
            <a:spLocks noGrp="1"/>
          </p:cNvSpPr>
          <p:nvPr>
            <p:ph type="dt" sz="half" idx="10"/>
          </p:nvPr>
        </p:nvSpPr>
        <p:spPr/>
        <p:txBody>
          <a:bodyPr/>
          <a:lstStyle/>
          <a:p>
            <a:fld id="{5E39F948-767F-407F-A020-A5EC9CBC2988}" type="datetime2">
              <a:rPr lang="en-US" smtClean="0"/>
              <a:pPr/>
              <a:t>Monday, January 23, 2012</a:t>
            </a:fld>
            <a:endParaRPr lang="en-US"/>
          </a:p>
        </p:txBody>
      </p:sp>
      <p:sp>
        <p:nvSpPr>
          <p:cNvPr id="29" name="Footer Placeholder 28"/>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7A2BDD-D331-44F0-96AA-4FB4ED49706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endParaRPr lang="en-US" dirty="0"/>
          </a:p>
        </p:txBody>
      </p:sp>
      <p:sp>
        <p:nvSpPr>
          <p:cNvPr id="7" name="Date Placeholder 6"/>
          <p:cNvSpPr>
            <a:spLocks noGrp="1"/>
          </p:cNvSpPr>
          <p:nvPr>
            <p:ph type="dt" sz="half" idx="10"/>
          </p:nvPr>
        </p:nvSpPr>
        <p:spPr/>
        <p:txBody>
          <a:bodyPr/>
          <a:lstStyle/>
          <a:p>
            <a:fld id="{13251B7D-C0F1-466D-856C-C3614969F05D}" type="datetime2">
              <a:rPr lang="en-US" smtClean="0"/>
              <a:pPr/>
              <a:t>Monday, January 23, 2012</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CF7A2BDD-D331-44F0-96AA-4FB4ED497064}"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lang="en-US" dirty="0" smtClean="0"/>
              <a:t>Click to edit Master title style</a:t>
            </a:r>
            <a:endParaRPr lang="en-US" dirty="0"/>
          </a:p>
        </p:txBody>
      </p:sp>
      <p:sp>
        <p:nvSpPr>
          <p:cNvPr id="26" name="Text Placeholder 25"/>
          <p:cNvSpPr>
            <a:spLocks noGrp="1"/>
          </p:cNvSpPr>
          <p:nvPr>
            <p:ph type="body" sz="half" idx="2"/>
          </p:nvPr>
        </p:nvSpPr>
        <p:spPr>
          <a:xfrm>
            <a:off x="381000" y="5533218"/>
            <a:ext cx="5867400" cy="768350"/>
          </a:xfrm>
        </p:spPr>
        <p:txBody>
          <a:bodyPr lIns="109728" tIns="0"/>
          <a:lstStyle>
            <a:lvl1pPr>
              <a:buNone/>
              <a:defRPr sz="1400"/>
            </a:lvl1pPr>
            <a:lvl2pPr>
              <a:defRPr sz="1200"/>
            </a:lvl2pPr>
            <a:lvl3pPr>
              <a:defRPr sz="1000"/>
            </a:lvl3pPr>
            <a:lvl4pPr>
              <a:defRPr sz="900"/>
            </a:lvl4pPr>
            <a:lvl5pPr>
              <a:defRPr sz="900"/>
            </a:lvl5pPr>
          </a:lstStyle>
          <a:p>
            <a:pPr lvl="0"/>
            <a:r>
              <a:rPr lang="en-US" dirty="0" smtClean="0"/>
              <a:t>Click to edit Master text styles</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8A7A92-D244-4C94-97DC-00C50A8E32A7}" type="datetime2">
              <a:rPr lang="en-US" smtClean="0"/>
              <a:pPr/>
              <a:t>Monday, January 23, 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A2BDD-D331-44F0-96AA-4FB4ED497064}" type="slidenum">
              <a:rPr lang="en-US" smtClean="0">
                <a:solidFill>
                  <a:schemeClr val="accent1">
                    <a:shade val="75000"/>
                  </a:schemeClr>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lang="en-US" dirty="0" smtClean="0"/>
              <a:t>Click to add title</a:t>
            </a:r>
            <a:endParaRPr lang="en-US" dirty="0"/>
          </a:p>
        </p:txBody>
      </p:sp>
      <p:sp>
        <p:nvSpPr>
          <p:cNvPr id="3" name="Vertical Text Placeholder 2"/>
          <p:cNvSpPr>
            <a:spLocks noGrp="1"/>
          </p:cNvSpPr>
          <p:nvPr>
            <p:ph type="body" orient="vert" idx="1"/>
          </p:nvPr>
        </p:nvSpPr>
        <p:spPr>
          <a:xfrm>
            <a:off x="457200" y="549276"/>
            <a:ext cx="6248400" cy="5851525"/>
          </a:xfrm>
        </p:spPr>
        <p:txBody>
          <a:bodyPr vert="eaVert"/>
          <a:lstStyle/>
          <a:p>
            <a:pPr lvl="0"/>
            <a:r>
              <a:rPr lang="en-US" dirty="0" smtClean="0"/>
              <a:t>Click to edit Master text styles</a:t>
            </a:r>
            <a:endParaRPr lang="en-US"/>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C8A7A92-D244-4C94-97DC-00C50A8E32A7}" type="datetime2">
              <a:rPr lang="en-US" smtClean="0"/>
              <a:pPr/>
              <a:t>Monday, January 23, 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A2BDD-D331-44F0-96AA-4FB4ED497064}" type="slidenum">
              <a:rPr lang="en-US" smtClean="0">
                <a:solidFill>
                  <a:schemeClr val="accent1">
                    <a:shade val="75000"/>
                  </a:schemeClr>
                </a:solidFill>
              </a: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a:r>
              <a:rPr lang="en-US" dirty="0" smtClean="0"/>
              <a:t>Click to edit Master text styles</a:t>
            </a:r>
            <a:endParaRPr lang="en-US" dirty="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lang="en-US" dirty="0"/>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a:defRPr sz="1200">
                <a:solidFill>
                  <a:schemeClr val="accent1">
                    <a:shade val="75000"/>
                  </a:schemeClr>
                </a:solidFill>
              </a:defRPr>
            </a:lvl1pPr>
          </a:lstStyle>
          <a:p>
            <a:pPr algn="l"/>
            <a:fld id="{4C8A7A92-D244-4C94-97DC-00C50A8E32A7}" type="datetime2">
              <a:rPr lang="en-US" smtClean="0"/>
              <a:pPr algn="l"/>
              <a:t>Monday, January 23, 2012</a:t>
            </a:fld>
            <a:endParaRPr lang="en-US" dirty="0">
              <a:solidFill>
                <a:schemeClr val="accent1">
                  <a:shade val="75000"/>
                </a:schemeClr>
              </a:solidFill>
            </a:endParaRP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a:defRPr sz="1200">
                <a:solidFill>
                  <a:schemeClr val="accent1">
                    <a:shade val="75000"/>
                  </a:schemeClr>
                </a:solidFill>
              </a:defRPr>
            </a:lvl1pPr>
          </a:lstStyle>
          <a:p>
            <a:pPr algn="r"/>
            <a:endParaRPr lang="en-US" dirty="0">
              <a:solidFill>
                <a:schemeClr val="accent1">
                  <a:shade val="75000"/>
                </a:schemeClr>
              </a:solidFill>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a:defRPr sz="1200">
                <a:solidFill>
                  <a:schemeClr val="accent1">
                    <a:shade val="75000"/>
                  </a:schemeClr>
                </a:solidFill>
              </a:defRPr>
            </a:lvl1pPr>
          </a:lstStyle>
          <a:p>
            <a:fld id="{CF7A2BDD-D331-44F0-96AA-4FB4ED497064}" type="slidenum">
              <a:rPr lang="en-US" smtClean="0">
                <a:solidFill>
                  <a:schemeClr val="accent1">
                    <a:shade val="75000"/>
                  </a:schemeClr>
                </a:solidFill>
              </a:rPr>
              <a:pPr/>
              <a:t>‹#›</a:t>
            </a:fld>
            <a:endParaRPr lang="en-US" dirty="0">
              <a:solidFill>
                <a:schemeClr val="accent1">
                  <a:shade val="75000"/>
                </a:scheme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lang="en-US" dirty="0" smtClean="0"/>
              <a:t>Click to edit Master title style</a:t>
            </a:r>
            <a:endParaRPr lang="en-US" dirty="0"/>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rtl="0" latinLnBrk="0">
        <a:spcBef>
          <a:spcPct val="0"/>
        </a:spcBef>
        <a:buNone/>
        <a:defRPr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latinLnBrk="0">
        <a:spcBef>
          <a:spcPct val="20000"/>
        </a:spcBef>
        <a:buClr>
          <a:schemeClr val="accent1"/>
        </a:buClr>
        <a:buSzPct val="70000"/>
        <a:buFont typeface="Wingdings 2"/>
        <a:buChar char=""/>
        <a:defRPr sz="3200" kern="1200">
          <a:solidFill>
            <a:schemeClr val="tx2"/>
          </a:solidFill>
          <a:latin typeface="+mn-lt"/>
          <a:ea typeface="+mn-ea"/>
          <a:cs typeface="+mn-cs"/>
        </a:defRPr>
      </a:lvl1pPr>
      <a:lvl2pPr marL="742950" indent="-285750" algn="l" rtl="0" latinLnBrk="0">
        <a:spcBef>
          <a:spcPct val="20000"/>
        </a:spcBef>
        <a:buClr>
          <a:schemeClr val="accent1"/>
        </a:buClr>
        <a:buSzPct val="70000"/>
        <a:buFont typeface="Wingdings 2"/>
        <a:buChar char=""/>
        <a:defRPr sz="2800" kern="1200">
          <a:solidFill>
            <a:schemeClr val="tx2"/>
          </a:solidFill>
          <a:latin typeface="+mn-lt"/>
          <a:ea typeface="+mn-ea"/>
          <a:cs typeface="+mn-cs"/>
        </a:defRPr>
      </a:lvl2pPr>
      <a:lvl3pPr marL="1143000" indent="-228600" algn="l" rtl="0" latinLnBrk="0">
        <a:spcBef>
          <a:spcPct val="20000"/>
        </a:spcBef>
        <a:buClr>
          <a:schemeClr val="accent1"/>
        </a:buClr>
        <a:buSzPct val="70000"/>
        <a:buFont typeface="Wingdings 2"/>
        <a:buChar char=""/>
        <a:defRPr sz="2400" kern="1200">
          <a:solidFill>
            <a:schemeClr val="tx2"/>
          </a:solidFill>
          <a:latin typeface="+mn-lt"/>
          <a:ea typeface="+mn-ea"/>
          <a:cs typeface="+mn-cs"/>
        </a:defRPr>
      </a:lvl3pPr>
      <a:lvl4pPr marL="1600200" indent="-228600" algn="l" rtl="0" latinLnBrk="0">
        <a:spcBef>
          <a:spcPct val="20000"/>
        </a:spcBef>
        <a:buClr>
          <a:schemeClr val="accent1"/>
        </a:buClr>
        <a:buSzPct val="70000"/>
        <a:buFont typeface="Wingdings 2"/>
        <a:buChar char=""/>
        <a:defRPr sz="2000" kern="1200">
          <a:solidFill>
            <a:schemeClr val="tx2"/>
          </a:solidFill>
          <a:latin typeface="+mn-lt"/>
          <a:ea typeface="+mn-ea"/>
          <a:cs typeface="+mn-cs"/>
        </a:defRPr>
      </a:lvl4pPr>
      <a:lvl5pPr marL="2057400" indent="-228600" algn="l" rtl="0" latinLnBrk="0">
        <a:spcBef>
          <a:spcPct val="20000"/>
        </a:spcBef>
        <a:buClr>
          <a:schemeClr val="accent1"/>
        </a:buClr>
        <a:buSzPct val="60000"/>
        <a:buFont typeface="Wingdings 2"/>
        <a:buChar char=""/>
        <a:defRPr sz="1800" kern="1200">
          <a:solidFill>
            <a:schemeClr val="tx2"/>
          </a:solidFill>
          <a:latin typeface="+mn-lt"/>
          <a:ea typeface="+mn-ea"/>
          <a:cs typeface="+mn-cs"/>
        </a:defRPr>
      </a:lvl5pPr>
      <a:lvl6pPr marL="2514600" indent="-228600" algn="l" rtl="0" latinLnBrk="0">
        <a:spcBef>
          <a:spcPct val="20000"/>
        </a:spcBef>
        <a:buClr>
          <a:schemeClr val="accent1"/>
        </a:buClr>
        <a:buSzPct val="60000"/>
        <a:buFont typeface="Wingdings 2"/>
        <a:buChar char=""/>
        <a:defRPr sz="1800" kern="1200">
          <a:solidFill>
            <a:schemeClr val="tx2"/>
          </a:solidFill>
          <a:latin typeface="+mn-lt"/>
          <a:ea typeface="+mn-ea"/>
          <a:cs typeface="+mn-cs"/>
        </a:defRPr>
      </a:lvl6pPr>
      <a:lvl7pPr marL="2971800" indent="-228600" algn="l" rtl="0" latinLnBrk="0">
        <a:spcBef>
          <a:spcPct val="20000"/>
        </a:spcBef>
        <a:buClr>
          <a:schemeClr val="accent1"/>
        </a:buClr>
        <a:buSzPct val="60000"/>
        <a:buFont typeface="Wingdings 2"/>
        <a:buChar char=""/>
        <a:defRPr sz="1600" kern="1200">
          <a:solidFill>
            <a:schemeClr val="tx2"/>
          </a:solidFill>
          <a:latin typeface="+mn-lt"/>
          <a:ea typeface="+mn-ea"/>
          <a:cs typeface="+mn-cs"/>
        </a:defRPr>
      </a:lvl7pPr>
      <a:lvl8pPr marL="3429000" indent="-228600" algn="l" rtl="0" latinLnBrk="0">
        <a:spcBef>
          <a:spcPct val="20000"/>
        </a:spcBef>
        <a:buClr>
          <a:schemeClr val="accent1"/>
        </a:buClr>
        <a:buSzPct val="60000"/>
        <a:buFont typeface="Wingdings 2"/>
        <a:buChar char=""/>
        <a:defRPr sz="1600" kern="1200" baseline="0">
          <a:solidFill>
            <a:schemeClr val="tx2"/>
          </a:solidFill>
          <a:latin typeface="+mn-lt"/>
          <a:ea typeface="+mn-ea"/>
          <a:cs typeface="+mn-cs"/>
        </a:defRPr>
      </a:lvl8pPr>
      <a:lvl9pPr marL="3886200" indent="-228600" algn="l" rtl="0" latinLnBrk="0">
        <a:spcBef>
          <a:spcPct val="20000"/>
        </a:spcBef>
        <a:buClr>
          <a:schemeClr val="accent1"/>
        </a:buClr>
        <a:buSzPct val="60000"/>
        <a:buFont typeface="Wingdings 2"/>
        <a:buChar char=""/>
        <a:defRPr sz="1400" kern="1200" baseline="0">
          <a:solidFill>
            <a:schemeClr val="tx2"/>
          </a:solidFill>
          <a:latin typeface="+mn-lt"/>
          <a:ea typeface="+mn-ea"/>
          <a:cs typeface="+mn-cs"/>
        </a:defRPr>
      </a:lvl9pPr>
    </p:bodyStyle>
    <p:otherStyle>
      <a:lvl1pPr marL="0" algn="l" rtl="0">
        <a:defRPr kern="1200">
          <a:solidFill>
            <a:schemeClr val="tx1"/>
          </a:solidFill>
          <a:latin typeface="+mn-lt"/>
          <a:ea typeface="+mn-ea"/>
          <a:cs typeface="+mn-cs"/>
        </a:defRPr>
      </a:lvl1pPr>
      <a:lvl2pPr marL="457200" algn="l" rtl="0">
        <a:defRPr kern="1200">
          <a:solidFill>
            <a:schemeClr val="tx1"/>
          </a:solidFill>
          <a:latin typeface="+mn-lt"/>
          <a:ea typeface="+mn-ea"/>
          <a:cs typeface="+mn-cs"/>
        </a:defRPr>
      </a:lvl2pPr>
      <a:lvl3pPr marL="914400" algn="l" rtl="0">
        <a:defRPr kern="1200">
          <a:solidFill>
            <a:schemeClr val="tx1"/>
          </a:solidFill>
          <a:latin typeface="+mn-lt"/>
          <a:ea typeface="+mn-ea"/>
          <a:cs typeface="+mn-cs"/>
        </a:defRPr>
      </a:lvl3pPr>
      <a:lvl4pPr marL="1371600" algn="l" rtl="0">
        <a:defRPr kern="1200">
          <a:solidFill>
            <a:schemeClr val="tx1"/>
          </a:solidFill>
          <a:latin typeface="+mn-lt"/>
          <a:ea typeface="+mn-ea"/>
          <a:cs typeface="+mn-cs"/>
        </a:defRPr>
      </a:lvl4pPr>
      <a:lvl5pPr marL="1828800" algn="l" rtl="0">
        <a:defRPr kern="1200">
          <a:solidFill>
            <a:schemeClr val="tx1"/>
          </a:solidFill>
          <a:latin typeface="+mn-lt"/>
          <a:ea typeface="+mn-ea"/>
          <a:cs typeface="+mn-cs"/>
        </a:defRPr>
      </a:lvl5pPr>
      <a:lvl6pPr marL="2286000" algn="l" rtl="0">
        <a:defRPr kern="1200">
          <a:solidFill>
            <a:schemeClr val="tx1"/>
          </a:solidFill>
          <a:latin typeface="+mn-lt"/>
          <a:ea typeface="+mn-ea"/>
          <a:cs typeface="+mn-cs"/>
        </a:defRPr>
      </a:lvl6pPr>
      <a:lvl7pPr marL="2743200" algn="l" rtl="0">
        <a:defRPr kern="1200">
          <a:solidFill>
            <a:schemeClr val="tx1"/>
          </a:solidFill>
          <a:latin typeface="+mn-lt"/>
          <a:ea typeface="+mn-ea"/>
          <a:cs typeface="+mn-cs"/>
        </a:defRPr>
      </a:lvl7pPr>
      <a:lvl8pPr marL="3200400" algn="l" rtl="0">
        <a:defRPr kern="1200">
          <a:solidFill>
            <a:schemeClr val="tx1"/>
          </a:solidFill>
          <a:latin typeface="+mn-lt"/>
          <a:ea typeface="+mn-ea"/>
          <a:cs typeface="+mn-cs"/>
        </a:defRPr>
      </a:lvl8pPr>
      <a:lvl9pPr marL="3657600" algn="l" rtl="0">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9.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9.xml"/><Relationship Id="rId6" Type="http://schemas.openxmlformats.org/officeDocument/2006/relationships/image" Target="../media/image13.gif"/><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image" Target="../media/image23.jpe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microsoft.com/office/2007/relationships/media" Target="../media/media1.wmv"/><Relationship Id="rId1" Type="http://schemas.openxmlformats.org/officeDocument/2006/relationships/video" Target="NULL" TargetMode="Externa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xm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9.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9.xml"/><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5.png"/><Relationship Id="rId1" Type="http://schemas.openxmlformats.org/officeDocument/2006/relationships/slideLayout" Target="../slideLayouts/slideLayout9.xml"/><Relationship Id="rId5" Type="http://schemas.openxmlformats.org/officeDocument/2006/relationships/image" Target="../media/image47.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video" Target="NULL" TargetMode="External"/><Relationship Id="rId7" Type="http://schemas.openxmlformats.org/officeDocument/2006/relationships/image" Target="../media/image49.png"/><Relationship Id="rId2" Type="http://schemas.openxmlformats.org/officeDocument/2006/relationships/video" Target="../media/media2.wmv"/><Relationship Id="rId1" Type="http://schemas.microsoft.com/office/2007/relationships/media" Target="../media/media2.wmv"/><Relationship Id="rId6" Type="http://schemas.openxmlformats.org/officeDocument/2006/relationships/image" Target="../media/image48.png"/><Relationship Id="rId5" Type="http://schemas.openxmlformats.org/officeDocument/2006/relationships/slideLayout" Target="../slideLayouts/slideLayout9.xml"/><Relationship Id="rId4" Type="http://schemas.microsoft.com/office/2007/relationships/media" Target="../media/media3.wmv"/><Relationship Id="rId9"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9.xml"/><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6.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png"/><Relationship Id="rId1" Type="http://schemas.openxmlformats.org/officeDocument/2006/relationships/slideLayout" Target="../slideLayouts/slideLayout9.xml"/><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a:ln>
            <a:noFill/>
          </a:ln>
          <a:effectLst/>
        </p:spPr>
        <p:txBody>
          <a:bodyPr/>
          <a:lstStyle/>
          <a:p>
            <a:r>
              <a:rPr lang="de-DE" cap="none" noProof="0" dirty="0" smtClean="0"/>
              <a:t>bestIMAGE 5.50</a:t>
            </a:r>
            <a:endParaRPr lang="de-DE" cap="none" noProof="0" dirty="0">
              <a:solidFill>
                <a:srgbClr val="C00000"/>
              </a:solidFill>
            </a:endParaRPr>
          </a:p>
        </p:txBody>
      </p:sp>
      <p:sp>
        <p:nvSpPr>
          <p:cNvPr id="3" name="Rectangle 2"/>
          <p:cNvSpPr>
            <a:spLocks noGrp="1"/>
          </p:cNvSpPr>
          <p:nvPr>
            <p:ph type="subTitle" idx="1"/>
          </p:nvPr>
        </p:nvSpPr>
        <p:spPr/>
        <p:txBody>
          <a:bodyPr/>
          <a:lstStyle/>
          <a:p>
            <a:r>
              <a:rPr lang="de-DE" sz="2400" kern="1200" noProof="0" dirty="0" smtClean="0">
                <a:solidFill>
                  <a:schemeClr val="tx2">
                    <a:shade val="75000"/>
                  </a:schemeClr>
                </a:solidFill>
                <a:latin typeface="+mn-lt"/>
                <a:ea typeface="+mn-ea"/>
                <a:cs typeface="+mn-cs"/>
              </a:rPr>
              <a:t>Exlore the new features of </a:t>
            </a:r>
            <a:endParaRPr lang="de-DE" noProof="0" dirty="0"/>
          </a:p>
        </p:txBody>
      </p:sp>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4335" y="838200"/>
            <a:ext cx="5657850" cy="2828925"/>
          </a:xfrm>
          <a:prstGeom prst="rect">
            <a:avLst/>
          </a:prstGeom>
          <a:ln>
            <a:noFill/>
          </a:ln>
          <a:effectLst>
            <a:outerShdw blurRad="457200" dist="50800" dir="2700000" sx="101000" sy="101000" algn="tl" rotWithShape="0">
              <a:prstClr val="black">
                <a:alpha val="38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3657600" y="4854843"/>
            <a:ext cx="1032014" cy="646331"/>
          </a:xfrm>
          <a:prstGeom prst="rect">
            <a:avLst/>
          </a:prstGeom>
          <a:ln>
            <a:noFill/>
          </a:ln>
        </p:spPr>
        <p:txBody>
          <a:bodyPr wrap="none">
            <a:spAutoFit/>
          </a:bodyPr>
          <a:lstStyle/>
          <a:p>
            <a:pPr>
              <a:spcBef>
                <a:spcPct val="0"/>
              </a:spcBef>
            </a:pPr>
            <a:r>
              <a:rPr lang="en-GB" sz="3600" dirty="0" smtClean="0">
                <a:solidFill>
                  <a:schemeClr val="accent2"/>
                </a:solidFill>
                <a:effectLst>
                  <a:reflection blurRad="12700" stA="48000" endA="300" endPos="55000" dir="5400000" sy="-90000" algn="bl" rotWithShape="0"/>
                </a:effectLst>
                <a:latin typeface="+mj-lt"/>
                <a:ea typeface="+mj-ea"/>
                <a:cs typeface="+mj-cs"/>
              </a:rPr>
              <a:t>CAD</a:t>
            </a:r>
            <a:endParaRPr lang="en-US" sz="3600" dirty="0">
              <a:solidFill>
                <a:schemeClr val="accent2"/>
              </a:solidFill>
              <a:effectLst>
                <a:reflection blurRad="12700" stA="48000" endA="300" endPos="55000" dir="5400000" sy="-90000" algn="bl" rotWithShape="0"/>
              </a:effectLst>
              <a:latin typeface="+mj-lt"/>
              <a:ea typeface="+mj-ea"/>
              <a:cs typeface="+mj-cs"/>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iterate type="lt">
                                    <p:tmPct val="10000"/>
                                  </p:iterate>
                                  <p:childTnLst>
                                    <p:animEffect transition="out" filter="fade">
                                      <p:cBhvr>
                                        <p:cTn id="6" dur="1000" tmFilter="0, 0; .2, .5; .8, .5; 1, 0"/>
                                        <p:tgtEl>
                                          <p:spTgt spid="6">
                                            <p:txEl>
                                              <p:pRg st="0" end="0"/>
                                            </p:txEl>
                                          </p:spTgt>
                                        </p:tgtEl>
                                      </p:cBhvr>
                                    </p:animEffect>
                                    <p:animScale>
                                      <p:cBhvr>
                                        <p:cTn id="7" dur="500" autoRev="1" fill="hold"/>
                                        <p:tgtEl>
                                          <p:spTgt spid="6">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de-DE" sz="3600" kern="1200" cap="all" baseline="0" noProof="0" dirty="0" smtClean="0">
                <a:solidFill>
                  <a:schemeClr val="tx2"/>
                </a:solidFill>
                <a:effectLst>
                  <a:reflection blurRad="12700" stA="48000" endA="300" endPos="55000" dir="5400000" sy="-90000" algn="bl" rotWithShape="0"/>
                </a:effectLst>
                <a:latin typeface="+mj-lt"/>
                <a:ea typeface="+mj-ea"/>
                <a:cs typeface="+mj-cs"/>
              </a:rPr>
              <a:t>NEW FeatureS</a:t>
            </a:r>
            <a:endParaRPr lang="de-DE" noProof="0" dirty="0"/>
          </a:p>
        </p:txBody>
      </p:sp>
      <p:sp>
        <p:nvSpPr>
          <p:cNvPr id="3" name="Rectangle 2"/>
          <p:cNvSpPr>
            <a:spLocks noGrp="1"/>
          </p:cNvSpPr>
          <p:nvPr>
            <p:ph sz="half" idx="4294967295"/>
          </p:nvPr>
        </p:nvSpPr>
        <p:spPr>
          <a:xfrm>
            <a:off x="304800" y="1219200"/>
            <a:ext cx="8534400" cy="5029200"/>
          </a:xfrm>
        </p:spPr>
        <p:txBody>
          <a:bodyPr>
            <a:normAutofit fontScale="25000" lnSpcReduction="20000"/>
          </a:bodyPr>
          <a:lstStyle/>
          <a:p>
            <a:pPr marL="0" indent="0">
              <a:buNone/>
            </a:pPr>
            <a:r>
              <a:rPr lang="en-US" sz="6000" b="1" dirty="0"/>
              <a:t>Design Manipulation and </a:t>
            </a:r>
            <a:r>
              <a:rPr lang="en-US" sz="6000" b="1" dirty="0" smtClean="0"/>
              <a:t>Editing</a:t>
            </a:r>
            <a:endParaRPr lang="en-US" sz="6000" b="1" dirty="0"/>
          </a:p>
          <a:p>
            <a:pPr marL="0" indent="0">
              <a:buNone/>
            </a:pPr>
            <a:endParaRPr lang="en-US" b="1" dirty="0" smtClean="0"/>
          </a:p>
          <a:p>
            <a:pPr marL="357188" indent="-179388">
              <a:buNone/>
            </a:pPr>
            <a:r>
              <a:rPr lang="en-US" sz="5200" b="1" dirty="0" smtClean="0"/>
              <a:t>Functions</a:t>
            </a:r>
            <a:endParaRPr lang="en-US" sz="5200" b="1" dirty="0"/>
          </a:p>
          <a:p>
            <a:pPr marL="357188" indent="-179388"/>
            <a:r>
              <a:rPr lang="en-US" sz="5200" dirty="0"/>
              <a:t>New function </a:t>
            </a:r>
            <a:r>
              <a:rPr lang="en-US" sz="5200" dirty="0" smtClean="0"/>
              <a:t>“Stitch" </a:t>
            </a:r>
            <a:r>
              <a:rPr lang="en-US" sz="5200" dirty="0"/>
              <a:t>for seamless merging of distorted scans.</a:t>
            </a:r>
          </a:p>
          <a:p>
            <a:pPr marL="357188" indent="-179388"/>
            <a:r>
              <a:rPr lang="en-US" sz="5200" dirty="0"/>
              <a:t>"Scale" function now supports bi-cubic interpolation for smooth scaling results.</a:t>
            </a:r>
          </a:p>
          <a:p>
            <a:pPr marL="357188" indent="-179388"/>
            <a:r>
              <a:rPr lang="en-US" sz="5200" dirty="0"/>
              <a:t>"Spot filter" function now supports spot size up to 1000 pixel</a:t>
            </a:r>
          </a:p>
          <a:p>
            <a:pPr marL="357188" indent="-179388"/>
            <a:r>
              <a:rPr lang="en-US" sz="5200" dirty="0"/>
              <a:t>Photoshop </a:t>
            </a:r>
            <a:r>
              <a:rPr lang="en-US" sz="5200" dirty="0" smtClean="0"/>
              <a:t>support up to </a:t>
            </a:r>
            <a:r>
              <a:rPr lang="en-US" sz="5200" b="1" dirty="0" smtClean="0"/>
              <a:t>CS5.1</a:t>
            </a:r>
            <a:endParaRPr lang="en-US" sz="5200" b="1" dirty="0"/>
          </a:p>
          <a:p>
            <a:pPr marL="357188" indent="-179388"/>
            <a:r>
              <a:rPr lang="en-US" sz="5200" dirty="0" err="1"/>
              <a:t>Autoplace</a:t>
            </a:r>
            <a:r>
              <a:rPr lang="en-US" sz="5200" dirty="0"/>
              <a:t> improvements (random mode, fit to repeat, contour placer). </a:t>
            </a:r>
            <a:endParaRPr lang="en-US" sz="5200" dirty="0" smtClean="0"/>
          </a:p>
          <a:p>
            <a:pPr marL="357188" indent="-179388"/>
            <a:endParaRPr lang="en-US" sz="5200" b="1" u="sng" dirty="0"/>
          </a:p>
          <a:p>
            <a:pPr marL="357188" indent="-179388">
              <a:buNone/>
            </a:pPr>
            <a:r>
              <a:rPr lang="en-US" sz="5200" b="1" dirty="0" smtClean="0"/>
              <a:t>Edit</a:t>
            </a:r>
          </a:p>
          <a:p>
            <a:pPr marL="357188" indent="-179388"/>
            <a:r>
              <a:rPr lang="en-US" sz="5200" dirty="0" smtClean="0"/>
              <a:t>New smooth drawing tools (highest quality drawing tools and modes supporting a flow factor).</a:t>
            </a:r>
          </a:p>
          <a:p>
            <a:pPr marL="357188" indent="-179388"/>
            <a:r>
              <a:rPr lang="en-US" sz="5200" dirty="0" smtClean="0"/>
              <a:t>New </a:t>
            </a:r>
            <a:r>
              <a:rPr lang="en-US" sz="5200" dirty="0"/>
              <a:t>cursor dynamics and cursor shapes (Angle jitter, Scattering, Intensity jitter, Flow jitter, Apply count, Size jitter, Flip jitter, etc.) for more effective and artistic drawing.</a:t>
            </a:r>
          </a:p>
          <a:p>
            <a:pPr marL="357188" indent="-179388"/>
            <a:r>
              <a:rPr lang="en-US" sz="5200" dirty="0"/>
              <a:t>Drawing tool "Polygon" </a:t>
            </a:r>
            <a:r>
              <a:rPr lang="en-US" sz="5200" dirty="0" smtClean="0"/>
              <a:t>now </a:t>
            </a:r>
            <a:r>
              <a:rPr lang="en-US" sz="5200" dirty="0"/>
              <a:t>supports fading and tapering</a:t>
            </a:r>
            <a:r>
              <a:rPr lang="en-US" sz="5200" dirty="0" smtClean="0"/>
              <a:t>.</a:t>
            </a:r>
          </a:p>
          <a:p>
            <a:pPr marL="357188" indent="-179388"/>
            <a:r>
              <a:rPr lang="en-US" sz="5200" dirty="0"/>
              <a:t>Draw with taper/fade after mouse button release</a:t>
            </a:r>
            <a:r>
              <a:rPr lang="en-US" sz="5200" dirty="0" smtClean="0"/>
              <a:t>.</a:t>
            </a:r>
          </a:p>
          <a:p>
            <a:pPr marL="357188" indent="-179388"/>
            <a:r>
              <a:rPr lang="en-US" sz="5200" dirty="0"/>
              <a:t>Drawing tool "Transfer tone" with new option "Add density" to add instead replace halftones.</a:t>
            </a:r>
          </a:p>
          <a:p>
            <a:pPr marL="357188" indent="-179388"/>
            <a:r>
              <a:rPr lang="en-US" sz="5200" dirty="0"/>
              <a:t>Display/Hide all none-drawing separations quick with keyboard shortcuts</a:t>
            </a:r>
            <a:r>
              <a:rPr lang="en-US" sz="5200" dirty="0" smtClean="0"/>
              <a:t>.</a:t>
            </a:r>
            <a:endParaRPr lang="en-US" sz="5200" dirty="0"/>
          </a:p>
          <a:p>
            <a:pPr marL="357188" indent="-179388"/>
            <a:r>
              <a:rPr lang="en-US" sz="5200" dirty="0"/>
              <a:t>Clone from other files.</a:t>
            </a:r>
          </a:p>
          <a:p>
            <a:pPr marL="357188" indent="-179388"/>
            <a:r>
              <a:rPr lang="en-US" sz="5200" dirty="0"/>
              <a:t>Clone without background regions.</a:t>
            </a:r>
          </a:p>
          <a:p>
            <a:pPr marL="357188" indent="-179388"/>
            <a:r>
              <a:rPr lang="en-US" sz="5200" dirty="0" smtClean="0"/>
              <a:t>Drawing </a:t>
            </a:r>
            <a:r>
              <a:rPr lang="en-US" sz="5200" dirty="0"/>
              <a:t>mode "Fill Shade" now has options to define complex graduations.</a:t>
            </a:r>
          </a:p>
          <a:p>
            <a:pPr marL="357188" indent="-179388"/>
            <a:r>
              <a:rPr lang="en-US" sz="5200" dirty="0">
                <a:solidFill>
                  <a:schemeClr val="accent5"/>
                </a:solidFill>
              </a:rPr>
              <a:t>New option "Fit to repeat" for vector object repeater</a:t>
            </a:r>
            <a:r>
              <a:rPr lang="en-US" sz="5200" dirty="0" smtClean="0">
                <a:solidFill>
                  <a:schemeClr val="accent5"/>
                </a:solidFill>
              </a:rPr>
              <a:t>. *</a:t>
            </a:r>
            <a:endParaRPr lang="en-US" sz="5200" dirty="0">
              <a:solidFill>
                <a:schemeClr val="accent5"/>
              </a:solidFill>
            </a:endParaRPr>
          </a:p>
          <a:p>
            <a:pPr marL="357188" indent="-179388"/>
            <a:r>
              <a:rPr lang="en-US" sz="5200" dirty="0">
                <a:solidFill>
                  <a:schemeClr val="accent5"/>
                </a:solidFill>
              </a:rPr>
              <a:t>Vector objects now can be named</a:t>
            </a:r>
            <a:r>
              <a:rPr lang="en-US" sz="5200" dirty="0" smtClean="0">
                <a:solidFill>
                  <a:schemeClr val="accent5"/>
                </a:solidFill>
              </a:rPr>
              <a:t>. *</a:t>
            </a:r>
            <a:endParaRPr lang="en-US" sz="5200" dirty="0">
              <a:solidFill>
                <a:schemeClr val="accent5"/>
              </a:solidFill>
            </a:endParaRPr>
          </a:p>
          <a:p>
            <a:pPr marL="357188" indent="-179388"/>
            <a:r>
              <a:rPr lang="en-US" sz="5200" dirty="0"/>
              <a:t>New drawing mode "Image restoration" to repair scratches or defect in an image.</a:t>
            </a:r>
          </a:p>
          <a:p>
            <a:pPr marL="357188" indent="-179388"/>
            <a:r>
              <a:rPr lang="en-US" sz="5200" dirty="0"/>
              <a:t>New option to change size of several vector objects but keep individual positions.</a:t>
            </a:r>
          </a:p>
          <a:p>
            <a:pPr marL="357188" indent="-179388"/>
            <a:r>
              <a:rPr lang="en-US" sz="5200" dirty="0">
                <a:solidFill>
                  <a:schemeClr val="accent5"/>
                </a:solidFill>
              </a:rPr>
              <a:t>Combine vector object group to path object</a:t>
            </a:r>
            <a:r>
              <a:rPr lang="en-US" sz="5200" dirty="0" smtClean="0">
                <a:solidFill>
                  <a:schemeClr val="accent5"/>
                </a:solidFill>
              </a:rPr>
              <a:t>. *</a:t>
            </a:r>
            <a:endParaRPr lang="en-US" sz="5200" dirty="0">
              <a:solidFill>
                <a:schemeClr val="accent5"/>
              </a:solidFill>
            </a:endParaRPr>
          </a:p>
          <a:p>
            <a:pPr marL="357188" indent="-179388"/>
            <a:r>
              <a:rPr lang="en-US" sz="5200" dirty="0">
                <a:solidFill>
                  <a:schemeClr val="accent5"/>
                </a:solidFill>
              </a:rPr>
              <a:t>Split path object to </a:t>
            </a:r>
            <a:r>
              <a:rPr lang="en-US" sz="5200" dirty="0" smtClean="0">
                <a:solidFill>
                  <a:schemeClr val="accent5"/>
                </a:solidFill>
              </a:rPr>
              <a:t>sub path </a:t>
            </a:r>
            <a:r>
              <a:rPr lang="en-US" sz="5200" dirty="0">
                <a:solidFill>
                  <a:schemeClr val="accent5"/>
                </a:solidFill>
              </a:rPr>
              <a:t>objects</a:t>
            </a:r>
            <a:r>
              <a:rPr lang="en-US" sz="5200" dirty="0" smtClean="0">
                <a:solidFill>
                  <a:schemeClr val="accent5"/>
                </a:solidFill>
              </a:rPr>
              <a:t>. *</a:t>
            </a:r>
            <a:endParaRPr lang="en-US" sz="5200" dirty="0">
              <a:solidFill>
                <a:schemeClr val="accent5"/>
              </a:solidFill>
            </a:endParaRPr>
          </a:p>
          <a:p>
            <a:endParaRPr lang="en-US" b="1" dirty="0" smtClean="0"/>
          </a:p>
        </p:txBody>
      </p:sp>
      <p:sp>
        <p:nvSpPr>
          <p:cNvPr id="4" name="TextBox 3"/>
          <p:cNvSpPr txBox="1"/>
          <p:nvPr/>
        </p:nvSpPr>
        <p:spPr>
          <a:xfrm>
            <a:off x="526673" y="6523910"/>
            <a:ext cx="4273927" cy="246221"/>
          </a:xfrm>
          <a:prstGeom prst="rect">
            <a:avLst/>
          </a:prstGeom>
          <a:noFill/>
        </p:spPr>
        <p:txBody>
          <a:bodyPr wrap="none" rtlCol="0">
            <a:spAutoFit/>
          </a:bodyPr>
          <a:lstStyle/>
          <a:p>
            <a:r>
              <a:rPr lang="en-GB" sz="1000" baseline="-26000" dirty="0" smtClean="0">
                <a:solidFill>
                  <a:schemeClr val="accent5"/>
                </a:solidFill>
              </a:rPr>
              <a:t>*</a:t>
            </a:r>
            <a:r>
              <a:rPr lang="en-GB" sz="1000" dirty="0" smtClean="0">
                <a:solidFill>
                  <a:schemeClr val="accent5"/>
                </a:solidFill>
              </a:rPr>
              <a:t>… small improvement with no detailed page present in this presentation</a:t>
            </a:r>
            <a:endParaRPr lang="en-US" sz="1000" dirty="0">
              <a:solidFill>
                <a:schemeClr val="accent5"/>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de-DE" sz="3600" kern="1200" cap="all" baseline="0" noProof="0" dirty="0" smtClean="0">
                <a:solidFill>
                  <a:schemeClr val="tx2"/>
                </a:solidFill>
                <a:effectLst>
                  <a:reflection blurRad="12700" stA="48000" endA="300" endPos="55000" dir="5400000" sy="-90000" algn="bl" rotWithShape="0"/>
                </a:effectLst>
                <a:latin typeface="+mj-lt"/>
                <a:ea typeface="+mj-ea"/>
                <a:cs typeface="+mj-cs"/>
              </a:rPr>
              <a:t>NEW FeatureS</a:t>
            </a:r>
            <a:endParaRPr lang="de-DE" noProof="0" dirty="0"/>
          </a:p>
        </p:txBody>
      </p:sp>
      <p:sp>
        <p:nvSpPr>
          <p:cNvPr id="3" name="Rectangle 2"/>
          <p:cNvSpPr>
            <a:spLocks noGrp="1"/>
          </p:cNvSpPr>
          <p:nvPr>
            <p:ph sz="half" idx="4294967295"/>
          </p:nvPr>
        </p:nvSpPr>
        <p:spPr>
          <a:xfrm>
            <a:off x="304800" y="1219200"/>
            <a:ext cx="8534400" cy="5029200"/>
          </a:xfrm>
        </p:spPr>
        <p:txBody>
          <a:bodyPr>
            <a:normAutofit fontScale="32500" lnSpcReduction="20000"/>
          </a:bodyPr>
          <a:lstStyle/>
          <a:p>
            <a:pPr marL="357188" indent="-357188">
              <a:buNone/>
            </a:pPr>
            <a:r>
              <a:rPr lang="en-US" sz="3700" b="1" dirty="0" smtClean="0"/>
              <a:t>Production/Engraving</a:t>
            </a:r>
            <a:endParaRPr lang="en-US" sz="3700" b="1" dirty="0"/>
          </a:p>
          <a:p>
            <a:pPr marL="357188" indent="-179388"/>
            <a:r>
              <a:rPr lang="en-US" sz="4000" dirty="0"/>
              <a:t>Raster dot jitter for highlights to prevent </a:t>
            </a:r>
            <a:r>
              <a:rPr lang="en-US" sz="4000" dirty="0" smtClean="0"/>
              <a:t>Moiré </a:t>
            </a:r>
            <a:r>
              <a:rPr lang="en-US" sz="4000" dirty="0"/>
              <a:t>effects.</a:t>
            </a:r>
          </a:p>
          <a:p>
            <a:pPr marL="357188" indent="-179388"/>
            <a:r>
              <a:rPr lang="en-US" sz="4000" dirty="0"/>
              <a:t>New FM Raster "Clear dots" for smoother prints than traditional Random raster.</a:t>
            </a:r>
          </a:p>
          <a:p>
            <a:pPr marL="357188" indent="-179388"/>
            <a:r>
              <a:rPr lang="en-US" sz="4000" dirty="0"/>
              <a:t>New "Line" Raster.</a:t>
            </a:r>
          </a:p>
          <a:p>
            <a:pPr marL="357188" indent="-179388"/>
            <a:r>
              <a:rPr lang="en-US" sz="4000" dirty="0"/>
              <a:t>Job automation support. (job database to spool jobs direct to output machines).</a:t>
            </a:r>
          </a:p>
          <a:p>
            <a:pPr marL="357188" indent="-179388"/>
            <a:r>
              <a:rPr lang="en-US" sz="4000" dirty="0"/>
              <a:t>Job editor works more fluent because user must not wait till object placement is ready calculated</a:t>
            </a:r>
            <a:r>
              <a:rPr lang="en-US" sz="4000" dirty="0" smtClean="0"/>
              <a:t>.</a:t>
            </a:r>
            <a:r>
              <a:rPr lang="en-US" sz="3100" dirty="0" smtClean="0"/>
              <a:t/>
            </a:r>
            <a:br>
              <a:rPr lang="en-US" sz="3100" dirty="0" smtClean="0"/>
            </a:br>
            <a:endParaRPr lang="en-US" sz="3700" b="1" dirty="0" smtClean="0"/>
          </a:p>
          <a:p>
            <a:pPr marL="357188" indent="-357188">
              <a:buNone/>
            </a:pPr>
            <a:r>
              <a:rPr lang="en-US" sz="3700" b="1" dirty="0" err="1" smtClean="0"/>
              <a:t>Colouring</a:t>
            </a:r>
            <a:r>
              <a:rPr lang="en-US" sz="3700" b="1" dirty="0" smtClean="0"/>
              <a:t>/Simulation</a:t>
            </a:r>
            <a:endParaRPr lang="en-US" sz="3700" b="1" dirty="0"/>
          </a:p>
          <a:p>
            <a:pPr marL="357188" indent="-179388"/>
            <a:r>
              <a:rPr lang="en-US" sz="4000" dirty="0"/>
              <a:t>Color recipes support in color books to manage multiple recipes per color for dyestuff groups and substrates.</a:t>
            </a:r>
          </a:p>
          <a:p>
            <a:pPr marL="357188" indent="-179388"/>
            <a:r>
              <a:rPr lang="en-US" sz="4000" dirty="0">
                <a:solidFill>
                  <a:schemeClr val="accent5"/>
                </a:solidFill>
              </a:rPr>
              <a:t>3 additional PANTONE color </a:t>
            </a:r>
            <a:r>
              <a:rPr lang="en-US" sz="4000" dirty="0" smtClean="0">
                <a:solidFill>
                  <a:schemeClr val="accent5"/>
                </a:solidFill>
              </a:rPr>
              <a:t>books:</a:t>
            </a:r>
            <a:br>
              <a:rPr lang="en-US" sz="4000" dirty="0" smtClean="0">
                <a:solidFill>
                  <a:schemeClr val="accent5"/>
                </a:solidFill>
              </a:rPr>
            </a:br>
            <a:r>
              <a:rPr lang="en-US" sz="4000" dirty="0" smtClean="0">
                <a:solidFill>
                  <a:schemeClr val="accent5"/>
                </a:solidFill>
              </a:rPr>
              <a:t>PANTONE </a:t>
            </a:r>
            <a:r>
              <a:rPr lang="en-US" sz="4000" dirty="0" err="1">
                <a:solidFill>
                  <a:schemeClr val="accent5"/>
                </a:solidFill>
              </a:rPr>
              <a:t>Fashion+Home</a:t>
            </a:r>
            <a:r>
              <a:rPr lang="en-US" sz="4000" dirty="0">
                <a:solidFill>
                  <a:schemeClr val="accent5"/>
                </a:solidFill>
              </a:rPr>
              <a:t> cotton TCX-New Colors (175 </a:t>
            </a:r>
            <a:r>
              <a:rPr lang="en-US" sz="4000" dirty="0" smtClean="0">
                <a:solidFill>
                  <a:schemeClr val="accent5"/>
                </a:solidFill>
              </a:rPr>
              <a:t>colors)</a:t>
            </a:r>
            <a:br>
              <a:rPr lang="en-US" sz="4000" dirty="0" smtClean="0">
                <a:solidFill>
                  <a:schemeClr val="accent5"/>
                </a:solidFill>
              </a:rPr>
            </a:br>
            <a:r>
              <a:rPr lang="en-US" sz="4000" dirty="0" smtClean="0">
                <a:solidFill>
                  <a:schemeClr val="accent5"/>
                </a:solidFill>
              </a:rPr>
              <a:t>PANTONE </a:t>
            </a:r>
            <a:r>
              <a:rPr lang="en-US" sz="4000" dirty="0" err="1">
                <a:solidFill>
                  <a:schemeClr val="accent5"/>
                </a:solidFill>
              </a:rPr>
              <a:t>Fashion+Home</a:t>
            </a:r>
            <a:r>
              <a:rPr lang="en-US" sz="4000" dirty="0">
                <a:solidFill>
                  <a:schemeClr val="accent5"/>
                </a:solidFill>
              </a:rPr>
              <a:t> paper TPX-New Colors (175 colors)</a:t>
            </a:r>
            <a:br>
              <a:rPr lang="en-US" sz="4000" dirty="0">
                <a:solidFill>
                  <a:schemeClr val="accent5"/>
                </a:solidFill>
              </a:rPr>
            </a:br>
            <a:r>
              <a:rPr lang="en-US" sz="4000" dirty="0">
                <a:solidFill>
                  <a:schemeClr val="accent5"/>
                </a:solidFill>
              </a:rPr>
              <a:t>PANTONE </a:t>
            </a:r>
            <a:r>
              <a:rPr lang="en-US" sz="4000" dirty="0" err="1">
                <a:solidFill>
                  <a:schemeClr val="accent5"/>
                </a:solidFill>
              </a:rPr>
              <a:t>Fashion+Home</a:t>
            </a:r>
            <a:r>
              <a:rPr lang="en-US" sz="4000" dirty="0">
                <a:solidFill>
                  <a:schemeClr val="accent5"/>
                </a:solidFill>
              </a:rPr>
              <a:t> nylon </a:t>
            </a:r>
            <a:r>
              <a:rPr lang="en-US" sz="4000" dirty="0" err="1">
                <a:solidFill>
                  <a:schemeClr val="accent5"/>
                </a:solidFill>
              </a:rPr>
              <a:t>brights</a:t>
            </a:r>
            <a:r>
              <a:rPr lang="en-US" sz="4000" dirty="0">
                <a:solidFill>
                  <a:schemeClr val="accent5"/>
                </a:solidFill>
              </a:rPr>
              <a:t> TN (21 colors)</a:t>
            </a:r>
          </a:p>
          <a:p>
            <a:pPr marL="357188" indent="-179388"/>
            <a:r>
              <a:rPr lang="en-US" sz="4000" dirty="0">
                <a:solidFill>
                  <a:schemeClr val="accent5"/>
                </a:solidFill>
              </a:rPr>
              <a:t>Intermediate colors can now be printed</a:t>
            </a:r>
            <a:r>
              <a:rPr lang="en-US" sz="4000" dirty="0" smtClean="0">
                <a:solidFill>
                  <a:schemeClr val="accent5"/>
                </a:solidFill>
              </a:rPr>
              <a:t>.</a:t>
            </a:r>
            <a:endParaRPr lang="en-US" sz="4000" dirty="0">
              <a:solidFill>
                <a:schemeClr val="accent5"/>
              </a:solidFill>
            </a:endParaRPr>
          </a:p>
          <a:p>
            <a:endParaRPr lang="en-US" b="1" dirty="0" smtClean="0"/>
          </a:p>
          <a:p>
            <a:pPr marL="0" indent="0">
              <a:buNone/>
            </a:pPr>
            <a:r>
              <a:rPr lang="en-US" sz="3800" b="1" dirty="0" smtClean="0"/>
              <a:t>General</a:t>
            </a:r>
            <a:endParaRPr lang="en-US" sz="3800" b="1" dirty="0"/>
          </a:p>
          <a:p>
            <a:pPr marL="357188" indent="-179388"/>
            <a:r>
              <a:rPr lang="en-US" sz="4000" dirty="0">
                <a:solidFill>
                  <a:schemeClr val="accent5"/>
                </a:solidFill>
              </a:rPr>
              <a:t>Cursor diameter displayed in mm/inch.</a:t>
            </a:r>
          </a:p>
          <a:p>
            <a:pPr marL="357188" indent="-179388"/>
            <a:r>
              <a:rPr lang="en-US" sz="4000" dirty="0">
                <a:solidFill>
                  <a:schemeClr val="accent5"/>
                </a:solidFill>
              </a:rPr>
              <a:t>Change screen property (virtual, non-virtual).</a:t>
            </a:r>
          </a:p>
          <a:p>
            <a:pPr marL="357188" indent="-179388"/>
            <a:r>
              <a:rPr lang="en-US" sz="4000" dirty="0">
                <a:solidFill>
                  <a:schemeClr val="accent5"/>
                </a:solidFill>
              </a:rPr>
              <a:t>Editable Mesh list for screen printing forms.</a:t>
            </a:r>
          </a:p>
          <a:p>
            <a:pPr marL="357188" indent="-179388"/>
            <a:r>
              <a:rPr lang="en-US" sz="4000" dirty="0"/>
              <a:t>Magnifier window to pan through file with inspection marking option.</a:t>
            </a:r>
          </a:p>
          <a:p>
            <a:pPr marL="357188" indent="-179388"/>
            <a:r>
              <a:rPr lang="en-US" sz="4000" dirty="0"/>
              <a:t>Manual input of grid lines possible.</a:t>
            </a:r>
          </a:p>
          <a:p>
            <a:pPr marL="357188" indent="-179388"/>
            <a:r>
              <a:rPr lang="en-US" sz="4000" dirty="0">
                <a:solidFill>
                  <a:schemeClr val="accent5"/>
                </a:solidFill>
              </a:rPr>
              <a:t>Save As TIFF options are now stored.</a:t>
            </a:r>
          </a:p>
          <a:p>
            <a:pPr marL="357188" indent="-179388"/>
            <a:r>
              <a:rPr lang="en-US" sz="4000" dirty="0">
                <a:solidFill>
                  <a:schemeClr val="accent5"/>
                </a:solidFill>
              </a:rPr>
              <a:t>Automatic database reconnection after lost connection (to improve operation on poor networks, or reconnection after PC wakeup from </a:t>
            </a:r>
            <a:r>
              <a:rPr lang="en-US" sz="4000" dirty="0" smtClean="0">
                <a:solidFill>
                  <a:schemeClr val="accent5"/>
                </a:solidFill>
              </a:rPr>
              <a:t>standby</a:t>
            </a:r>
            <a:r>
              <a:rPr lang="en-US" sz="4000" dirty="0">
                <a:solidFill>
                  <a:schemeClr val="accent5"/>
                </a:solidFill>
              </a:rPr>
              <a:t>).</a:t>
            </a:r>
          </a:p>
          <a:p>
            <a:pPr marL="357188" indent="-179388"/>
            <a:r>
              <a:rPr lang="en-US" sz="4000" dirty="0">
                <a:solidFill>
                  <a:schemeClr val="accent5"/>
                </a:solidFill>
              </a:rPr>
              <a:t>ICC v4 profile support + </a:t>
            </a:r>
            <a:r>
              <a:rPr lang="en-US" sz="4000" dirty="0" smtClean="0">
                <a:solidFill>
                  <a:schemeClr val="accent5"/>
                </a:solidFill>
              </a:rPr>
              <a:t>black point </a:t>
            </a:r>
            <a:r>
              <a:rPr lang="en-US" sz="4000" dirty="0">
                <a:solidFill>
                  <a:schemeClr val="accent5"/>
                </a:solidFill>
              </a:rPr>
              <a:t>compensation for ICC v4 profiles.</a:t>
            </a:r>
          </a:p>
          <a:p>
            <a:pPr marL="357188" indent="-179388"/>
            <a:r>
              <a:rPr lang="en-US" sz="4000" dirty="0"/>
              <a:t>New PDM reports user interface</a:t>
            </a:r>
            <a:r>
              <a:rPr lang="en-US" sz="4000" dirty="0" smtClean="0"/>
              <a:t>.</a:t>
            </a:r>
            <a:endParaRPr lang="en-US" sz="4000" dirty="0"/>
          </a:p>
        </p:txBody>
      </p:sp>
      <p:sp>
        <p:nvSpPr>
          <p:cNvPr id="4" name="TextBox 3"/>
          <p:cNvSpPr txBox="1"/>
          <p:nvPr/>
        </p:nvSpPr>
        <p:spPr>
          <a:xfrm>
            <a:off x="526673" y="6523910"/>
            <a:ext cx="4273927" cy="246221"/>
          </a:xfrm>
          <a:prstGeom prst="rect">
            <a:avLst/>
          </a:prstGeom>
          <a:noFill/>
        </p:spPr>
        <p:txBody>
          <a:bodyPr wrap="none" rtlCol="0">
            <a:spAutoFit/>
          </a:bodyPr>
          <a:lstStyle/>
          <a:p>
            <a:r>
              <a:rPr lang="en-GB" sz="1000" baseline="-26000" dirty="0" smtClean="0">
                <a:solidFill>
                  <a:schemeClr val="accent5"/>
                </a:solidFill>
              </a:rPr>
              <a:t>*</a:t>
            </a:r>
            <a:r>
              <a:rPr lang="en-GB" sz="1000" dirty="0" smtClean="0">
                <a:solidFill>
                  <a:schemeClr val="accent5"/>
                </a:solidFill>
              </a:rPr>
              <a:t>… small improvement with no detailed page present in this presentation</a:t>
            </a:r>
            <a:endParaRPr lang="en-US" sz="1000" dirty="0">
              <a:solidFill>
                <a:schemeClr val="accent5"/>
              </a:solidFill>
            </a:endParaRPr>
          </a:p>
        </p:txBody>
      </p:sp>
    </p:spTree>
    <p:extLst>
      <p:ext uri="{BB962C8B-B14F-4D97-AF65-F5344CB8AC3E}">
        <p14:creationId xmlns:p14="http://schemas.microsoft.com/office/powerpoint/2010/main" val="58640782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New function STITCH</a:t>
            </a:r>
            <a:endParaRPr lang="en-US" dirty="0"/>
          </a:p>
        </p:txBody>
      </p:sp>
      <p:sp>
        <p:nvSpPr>
          <p:cNvPr id="4" name="Text Placeholder 3"/>
          <p:cNvSpPr>
            <a:spLocks noGrp="1"/>
          </p:cNvSpPr>
          <p:nvPr>
            <p:ph type="body" sz="half" idx="2"/>
          </p:nvPr>
        </p:nvSpPr>
        <p:spPr>
          <a:xfrm>
            <a:off x="381000" y="5533218"/>
            <a:ext cx="8382000" cy="768350"/>
          </a:xfrm>
        </p:spPr>
        <p:txBody>
          <a:bodyPr/>
          <a:lstStyle/>
          <a:p>
            <a:pPr marL="0" indent="0"/>
            <a:r>
              <a:rPr lang="en-GB" dirty="0" smtClean="0"/>
              <a:t>Seamless stich together distorted scans by just defining some reference point pairs (pink lines) and the maximum de-skewing region (green lines).</a:t>
            </a:r>
            <a:endParaRPr lang="en-US" dirty="0"/>
          </a:p>
        </p:txBody>
      </p:sp>
      <p:pic>
        <p:nvPicPr>
          <p:cNvPr id="1026" name="Picture 2" descr="C:\Users\michael\Pictures\desig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908588"/>
            <a:ext cx="3975100" cy="36576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304800" y="584200"/>
            <a:ext cx="3975100" cy="4318000"/>
            <a:chOff x="520700" y="584200"/>
            <a:chExt cx="3975100" cy="4318000"/>
          </a:xfrm>
          <a:effectLst>
            <a:outerShdw blurRad="50800" dist="38100" dir="2700000" algn="tl" rotWithShape="0">
              <a:prstClr val="black">
                <a:alpha val="40000"/>
              </a:prstClr>
            </a:outerShdw>
          </a:effectLst>
        </p:grpSpPr>
        <p:pic>
          <p:nvPicPr>
            <p:cNvPr id="1027" name="Picture 3" descr="C:\Users\michael\Pictures\designs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700" y="2743200"/>
              <a:ext cx="3975100" cy="2159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michael\Pictures\designs_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700" y="584200"/>
              <a:ext cx="3975100" cy="215900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6" name="Straight Connector 5"/>
          <p:cNvCxnSpPr/>
          <p:nvPr/>
        </p:nvCxnSpPr>
        <p:spPr>
          <a:xfrm flipH="1" flipV="1">
            <a:off x="1100381" y="2177513"/>
            <a:ext cx="23246" cy="860155"/>
          </a:xfrm>
          <a:prstGeom prst="line">
            <a:avLst/>
          </a:prstGeom>
          <a:ln w="12700">
            <a:headEnd type="oval"/>
            <a:tailEnd type="oval"/>
          </a:ln>
          <a:effectLst>
            <a:outerShdw blurRad="50800" dist="12700" dir="2700000" algn="tl" rotWithShape="0">
              <a:prstClr val="black">
                <a:alpha val="80000"/>
              </a:prstClr>
            </a:outerShdw>
          </a:effectLst>
        </p:spPr>
        <p:style>
          <a:lnRef idx="2">
            <a:schemeClr val="accent2"/>
          </a:lnRef>
          <a:fillRef idx="0">
            <a:schemeClr val="accent2"/>
          </a:fillRef>
          <a:effectRef idx="1">
            <a:schemeClr val="accent2"/>
          </a:effectRef>
          <a:fontRef idx="minor">
            <a:schemeClr val="tx1"/>
          </a:fontRef>
        </p:style>
      </p:cxnSp>
      <p:sp>
        <p:nvSpPr>
          <p:cNvPr id="8" name="Right Arrow 7"/>
          <p:cNvSpPr/>
          <p:nvPr/>
        </p:nvSpPr>
        <p:spPr>
          <a:xfrm>
            <a:off x="4182282" y="2432588"/>
            <a:ext cx="923118" cy="615412"/>
          </a:xfrm>
          <a:prstGeom prst="rightArrow">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flipH="1" flipV="1">
            <a:off x="2269104" y="2432588"/>
            <a:ext cx="23246" cy="860155"/>
          </a:xfrm>
          <a:prstGeom prst="line">
            <a:avLst/>
          </a:prstGeom>
          <a:ln w="12700">
            <a:headEnd type="oval"/>
            <a:tailEnd type="oval"/>
          </a:ln>
          <a:effectLst>
            <a:outerShdw blurRad="50800" dist="12700" dir="2700000" algn="tl" rotWithShape="0">
              <a:prstClr val="black">
                <a:alpha val="80000"/>
              </a:prstClr>
            </a:outerShdw>
          </a:effectLst>
        </p:spPr>
        <p:style>
          <a:lnRef idx="2">
            <a:schemeClr val="accent2"/>
          </a:lnRef>
          <a:fillRef idx="0">
            <a:schemeClr val="accent2"/>
          </a:fillRef>
          <a:effectRef idx="1">
            <a:schemeClr val="accent2"/>
          </a:effectRef>
          <a:fontRef idx="minor">
            <a:schemeClr val="tx1"/>
          </a:fontRef>
        </p:style>
      </p:cxnSp>
      <p:cxnSp>
        <p:nvCxnSpPr>
          <p:cNvPr id="18" name="Straight Connector 17"/>
          <p:cNvCxnSpPr/>
          <p:nvPr/>
        </p:nvCxnSpPr>
        <p:spPr>
          <a:xfrm flipV="1">
            <a:off x="3097723" y="2298916"/>
            <a:ext cx="26477" cy="734878"/>
          </a:xfrm>
          <a:prstGeom prst="line">
            <a:avLst/>
          </a:prstGeom>
          <a:ln w="12700">
            <a:headEnd type="oval"/>
            <a:tailEnd type="oval"/>
          </a:ln>
          <a:effectLst>
            <a:outerShdw blurRad="50800" dist="12700" dir="2700000" algn="tl" rotWithShape="0">
              <a:prstClr val="black">
                <a:alpha val="80000"/>
              </a:prstClr>
            </a:outerShdw>
          </a:effectLst>
        </p:spPr>
        <p:style>
          <a:lnRef idx="2">
            <a:schemeClr val="accent2"/>
          </a:lnRef>
          <a:fillRef idx="0">
            <a:schemeClr val="accent2"/>
          </a:fillRef>
          <a:effectRef idx="1">
            <a:schemeClr val="accent2"/>
          </a:effectRef>
          <a:fontRef idx="minor">
            <a:schemeClr val="tx1"/>
          </a:fontRef>
        </p:style>
      </p:cxnSp>
      <p:cxnSp>
        <p:nvCxnSpPr>
          <p:cNvPr id="23" name="Straight Connector 22"/>
          <p:cNvCxnSpPr/>
          <p:nvPr/>
        </p:nvCxnSpPr>
        <p:spPr>
          <a:xfrm flipH="1" flipV="1">
            <a:off x="596685" y="2293749"/>
            <a:ext cx="12914" cy="732943"/>
          </a:xfrm>
          <a:prstGeom prst="line">
            <a:avLst/>
          </a:prstGeom>
          <a:ln w="12700">
            <a:headEnd type="oval"/>
            <a:tailEnd type="oval"/>
          </a:ln>
          <a:effectLst>
            <a:outerShdw blurRad="50800" dist="12700" dir="2700000" algn="tl" rotWithShape="0">
              <a:prstClr val="black">
                <a:alpha val="80000"/>
              </a:prstClr>
            </a:outerShdw>
          </a:effectLst>
        </p:spPr>
        <p:style>
          <a:lnRef idx="2">
            <a:schemeClr val="accent2"/>
          </a:lnRef>
          <a:fillRef idx="0">
            <a:schemeClr val="accent2"/>
          </a:fillRef>
          <a:effectRef idx="1">
            <a:schemeClr val="accent2"/>
          </a:effectRef>
          <a:fontRef idx="minor">
            <a:schemeClr val="tx1"/>
          </a:fontRef>
        </p:style>
      </p:cxnSp>
      <p:cxnSp>
        <p:nvCxnSpPr>
          <p:cNvPr id="26" name="Straight Connector 25"/>
          <p:cNvCxnSpPr/>
          <p:nvPr/>
        </p:nvCxnSpPr>
        <p:spPr>
          <a:xfrm flipH="1" flipV="1">
            <a:off x="4083804" y="2255004"/>
            <a:ext cx="15498" cy="705172"/>
          </a:xfrm>
          <a:prstGeom prst="line">
            <a:avLst/>
          </a:prstGeom>
          <a:ln w="12700">
            <a:headEnd type="oval"/>
            <a:tailEnd type="oval"/>
          </a:ln>
          <a:effectLst>
            <a:outerShdw blurRad="50800" dist="12700" dir="2700000" algn="tl" rotWithShape="0">
              <a:prstClr val="black">
                <a:alpha val="80000"/>
              </a:prstClr>
            </a:outerShdw>
          </a:effectLst>
        </p:spPr>
        <p:style>
          <a:lnRef idx="2">
            <a:schemeClr val="accent2"/>
          </a:lnRef>
          <a:fillRef idx="0">
            <a:schemeClr val="accent2"/>
          </a:fillRef>
          <a:effectRef idx="1">
            <a:schemeClr val="accent2"/>
          </a:effectRef>
          <a:fontRef idx="minor">
            <a:schemeClr val="tx1"/>
          </a:fontRef>
        </p:style>
      </p:cxnSp>
      <p:cxnSp>
        <p:nvCxnSpPr>
          <p:cNvPr id="27" name="Straight Connector 26"/>
          <p:cNvCxnSpPr/>
          <p:nvPr/>
        </p:nvCxnSpPr>
        <p:spPr>
          <a:xfrm>
            <a:off x="304800" y="1752600"/>
            <a:ext cx="3975100" cy="0"/>
          </a:xfrm>
          <a:prstGeom prst="line">
            <a:avLst/>
          </a:prstGeom>
          <a:ln w="12700">
            <a:prstDash val="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04800" y="3581400"/>
            <a:ext cx="3975100" cy="0"/>
          </a:xfrm>
          <a:prstGeom prst="line">
            <a:avLst/>
          </a:prstGeom>
          <a:ln w="12700">
            <a:prstDash val="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2895600" y="76200"/>
            <a:ext cx="3895938" cy="369332"/>
          </a:xfrm>
          <a:prstGeom prst="rect">
            <a:avLst/>
          </a:prstGeom>
        </p:spPr>
        <p:txBody>
          <a:bodyPr wrap="none">
            <a:spAutoFit/>
          </a:bodyPr>
          <a:lstStyle/>
          <a:p>
            <a:r>
              <a:rPr lang="en-US" cap="all" dirty="0">
                <a:solidFill>
                  <a:schemeClr val="tx2"/>
                </a:solidFill>
                <a:effectLst>
                  <a:reflection blurRad="12700" stA="48000" endA="300" endPos="55000" dir="5400000" sy="-90000" algn="bl" rotWithShape="0"/>
                </a:effectLst>
                <a:latin typeface="+mj-lt"/>
                <a:ea typeface="+mj-ea"/>
                <a:cs typeface="+mj-cs"/>
              </a:rPr>
              <a:t>Design Manipulation</a:t>
            </a:r>
            <a:r>
              <a:rPr lang="en-US" b="1" dirty="0"/>
              <a:t> </a:t>
            </a:r>
            <a:r>
              <a:rPr lang="en-US" cap="all" dirty="0">
                <a:solidFill>
                  <a:schemeClr val="tx2"/>
                </a:solidFill>
                <a:effectLst>
                  <a:reflection blurRad="12700" stA="48000" endA="300" endPos="55000" dir="5400000" sy="-90000" algn="bl" rotWithShape="0"/>
                </a:effectLst>
                <a:latin typeface="+mj-lt"/>
                <a:ea typeface="+mj-ea"/>
                <a:cs typeface="+mj-cs"/>
              </a:rPr>
              <a:t>and Editing</a:t>
            </a:r>
          </a:p>
        </p:txBody>
      </p:sp>
    </p:spTree>
    <p:extLst>
      <p:ext uri="{BB962C8B-B14F-4D97-AF65-F5344CB8AC3E}">
        <p14:creationId xmlns:p14="http://schemas.microsoft.com/office/powerpoint/2010/main" val="3733255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SCALE with bi-cubic interpolation</a:t>
            </a:r>
            <a:endParaRPr lang="en-US" dirty="0"/>
          </a:p>
        </p:txBody>
      </p:sp>
      <p:sp>
        <p:nvSpPr>
          <p:cNvPr id="4" name="Text Placeholder 3"/>
          <p:cNvSpPr>
            <a:spLocks noGrp="1"/>
          </p:cNvSpPr>
          <p:nvPr>
            <p:ph type="body" sz="half" idx="2"/>
          </p:nvPr>
        </p:nvSpPr>
        <p:spPr>
          <a:xfrm>
            <a:off x="381000" y="5533218"/>
            <a:ext cx="8382000" cy="768350"/>
          </a:xfrm>
        </p:spPr>
        <p:txBody>
          <a:bodyPr/>
          <a:lstStyle/>
          <a:p>
            <a:pPr marL="0" indent="0"/>
            <a:r>
              <a:rPr lang="en-GB" dirty="0" smtClean="0"/>
              <a:t>Scale now supports bi-cubic interpolation to provide smoother scaling results compared to standard </a:t>
            </a:r>
            <a:r>
              <a:rPr lang="en-GB" dirty="0" err="1" smtClean="0"/>
              <a:t>anit</a:t>
            </a:r>
            <a:r>
              <a:rPr lang="en-GB" dirty="0" smtClean="0"/>
              <a:t>-alias mode.</a:t>
            </a:r>
            <a:endParaRPr lang="en-US" dirty="0"/>
          </a:p>
        </p:txBody>
      </p:sp>
      <p:sp>
        <p:nvSpPr>
          <p:cNvPr id="8" name="Right Arrow 7"/>
          <p:cNvSpPr/>
          <p:nvPr/>
        </p:nvSpPr>
        <p:spPr>
          <a:xfrm>
            <a:off x="4114800" y="2432588"/>
            <a:ext cx="923118" cy="615412"/>
          </a:xfrm>
          <a:prstGeom prst="rightArrow">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311544"/>
            <a:ext cx="2857500" cy="285750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11544"/>
            <a:ext cx="2847975" cy="285750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Donut 23"/>
          <p:cNvSpPr/>
          <p:nvPr/>
        </p:nvSpPr>
        <p:spPr>
          <a:xfrm>
            <a:off x="6496050" y="1311544"/>
            <a:ext cx="685800" cy="685800"/>
          </a:xfrm>
          <a:prstGeom prst="donut">
            <a:avLst>
              <a:gd name="adj" fmla="val 578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069" name="Straight Connector 2068"/>
          <p:cNvCxnSpPr/>
          <p:nvPr/>
        </p:nvCxnSpPr>
        <p:spPr>
          <a:xfrm flipV="1">
            <a:off x="6781800" y="1509713"/>
            <a:ext cx="266700" cy="402432"/>
          </a:xfrm>
          <a:prstGeom prst="line">
            <a:avLst/>
          </a:prstGeom>
          <a:ln w="12700">
            <a:solidFill>
              <a:schemeClr val="accent2"/>
            </a:solidFill>
          </a:ln>
          <a:effectLst/>
        </p:spPr>
        <p:style>
          <a:lnRef idx="1">
            <a:schemeClr val="accent1"/>
          </a:lnRef>
          <a:fillRef idx="0">
            <a:schemeClr val="accent1"/>
          </a:fillRef>
          <a:effectRef idx="0">
            <a:schemeClr val="accent1"/>
          </a:effectRef>
          <a:fontRef idx="minor">
            <a:schemeClr val="tx1"/>
          </a:fontRef>
        </p:style>
      </p:cxnSp>
      <p:sp>
        <p:nvSpPr>
          <p:cNvPr id="2071" name="Freeform 2070"/>
          <p:cNvSpPr/>
          <p:nvPr/>
        </p:nvSpPr>
        <p:spPr>
          <a:xfrm>
            <a:off x="2209800" y="1509714"/>
            <a:ext cx="304800" cy="426238"/>
          </a:xfrm>
          <a:custGeom>
            <a:avLst/>
            <a:gdLst>
              <a:gd name="connsiteX0" fmla="*/ 0 w 390545"/>
              <a:gd name="connsiteY0" fmla="*/ 28775 h 133550"/>
              <a:gd name="connsiteX1" fmla="*/ 100013 w 390545"/>
              <a:gd name="connsiteY1" fmla="*/ 24013 h 133550"/>
              <a:gd name="connsiteX2" fmla="*/ 114300 w 390545"/>
              <a:gd name="connsiteY2" fmla="*/ 52588 h 133550"/>
              <a:gd name="connsiteX3" fmla="*/ 119063 w 390545"/>
              <a:gd name="connsiteY3" fmla="*/ 85925 h 133550"/>
              <a:gd name="connsiteX4" fmla="*/ 123825 w 390545"/>
              <a:gd name="connsiteY4" fmla="*/ 100213 h 133550"/>
              <a:gd name="connsiteX5" fmla="*/ 152400 w 390545"/>
              <a:gd name="connsiteY5" fmla="*/ 119263 h 133550"/>
              <a:gd name="connsiteX6" fmla="*/ 195263 w 390545"/>
              <a:gd name="connsiteY6" fmla="*/ 133550 h 133550"/>
              <a:gd name="connsiteX7" fmla="*/ 271463 w 390545"/>
              <a:gd name="connsiteY7" fmla="*/ 128788 h 133550"/>
              <a:gd name="connsiteX8" fmla="*/ 309563 w 390545"/>
              <a:gd name="connsiteY8" fmla="*/ 119263 h 133550"/>
              <a:gd name="connsiteX9" fmla="*/ 323850 w 390545"/>
              <a:gd name="connsiteY9" fmla="*/ 114500 h 133550"/>
              <a:gd name="connsiteX10" fmla="*/ 338138 w 390545"/>
              <a:gd name="connsiteY10" fmla="*/ 104975 h 133550"/>
              <a:gd name="connsiteX11" fmla="*/ 357188 w 390545"/>
              <a:gd name="connsiteY11" fmla="*/ 100213 h 133550"/>
              <a:gd name="connsiteX12" fmla="*/ 371475 w 390545"/>
              <a:gd name="connsiteY12" fmla="*/ 95450 h 133550"/>
              <a:gd name="connsiteX13" fmla="*/ 385763 w 390545"/>
              <a:gd name="connsiteY13" fmla="*/ 81163 h 133550"/>
              <a:gd name="connsiteX14" fmla="*/ 385763 w 390545"/>
              <a:gd name="connsiteY14" fmla="*/ 43063 h 133550"/>
              <a:gd name="connsiteX15" fmla="*/ 376238 w 390545"/>
              <a:gd name="connsiteY15" fmla="*/ 14488 h 133550"/>
              <a:gd name="connsiteX16" fmla="*/ 361950 w 390545"/>
              <a:gd name="connsiteY16" fmla="*/ 200 h 133550"/>
              <a:gd name="connsiteX0" fmla="*/ 0 w 390545"/>
              <a:gd name="connsiteY0" fmla="*/ 105873 h 210648"/>
              <a:gd name="connsiteX1" fmla="*/ 100013 w 390545"/>
              <a:gd name="connsiteY1" fmla="*/ 101111 h 210648"/>
              <a:gd name="connsiteX2" fmla="*/ 100012 w 390545"/>
              <a:gd name="connsiteY2" fmla="*/ 1099 h 210648"/>
              <a:gd name="connsiteX3" fmla="*/ 119063 w 390545"/>
              <a:gd name="connsiteY3" fmla="*/ 163023 h 210648"/>
              <a:gd name="connsiteX4" fmla="*/ 123825 w 390545"/>
              <a:gd name="connsiteY4" fmla="*/ 177311 h 210648"/>
              <a:gd name="connsiteX5" fmla="*/ 152400 w 390545"/>
              <a:gd name="connsiteY5" fmla="*/ 196361 h 210648"/>
              <a:gd name="connsiteX6" fmla="*/ 195263 w 390545"/>
              <a:gd name="connsiteY6" fmla="*/ 210648 h 210648"/>
              <a:gd name="connsiteX7" fmla="*/ 271463 w 390545"/>
              <a:gd name="connsiteY7" fmla="*/ 205886 h 210648"/>
              <a:gd name="connsiteX8" fmla="*/ 309563 w 390545"/>
              <a:gd name="connsiteY8" fmla="*/ 196361 h 210648"/>
              <a:gd name="connsiteX9" fmla="*/ 323850 w 390545"/>
              <a:gd name="connsiteY9" fmla="*/ 191598 h 210648"/>
              <a:gd name="connsiteX10" fmla="*/ 338138 w 390545"/>
              <a:gd name="connsiteY10" fmla="*/ 182073 h 210648"/>
              <a:gd name="connsiteX11" fmla="*/ 357188 w 390545"/>
              <a:gd name="connsiteY11" fmla="*/ 177311 h 210648"/>
              <a:gd name="connsiteX12" fmla="*/ 371475 w 390545"/>
              <a:gd name="connsiteY12" fmla="*/ 172548 h 210648"/>
              <a:gd name="connsiteX13" fmla="*/ 385763 w 390545"/>
              <a:gd name="connsiteY13" fmla="*/ 158261 h 210648"/>
              <a:gd name="connsiteX14" fmla="*/ 385763 w 390545"/>
              <a:gd name="connsiteY14" fmla="*/ 120161 h 210648"/>
              <a:gd name="connsiteX15" fmla="*/ 376238 w 390545"/>
              <a:gd name="connsiteY15" fmla="*/ 91586 h 210648"/>
              <a:gd name="connsiteX16" fmla="*/ 361950 w 390545"/>
              <a:gd name="connsiteY16" fmla="*/ 77298 h 210648"/>
              <a:gd name="connsiteX0" fmla="*/ 0 w 390545"/>
              <a:gd name="connsiteY0" fmla="*/ 115902 h 220677"/>
              <a:gd name="connsiteX1" fmla="*/ 100013 w 390545"/>
              <a:gd name="connsiteY1" fmla="*/ 111140 h 220677"/>
              <a:gd name="connsiteX2" fmla="*/ 100012 w 390545"/>
              <a:gd name="connsiteY2" fmla="*/ 11128 h 220677"/>
              <a:gd name="connsiteX3" fmla="*/ 180975 w 390545"/>
              <a:gd name="connsiteY3" fmla="*/ 20652 h 220677"/>
              <a:gd name="connsiteX4" fmla="*/ 119063 w 390545"/>
              <a:gd name="connsiteY4" fmla="*/ 173052 h 220677"/>
              <a:gd name="connsiteX5" fmla="*/ 123825 w 390545"/>
              <a:gd name="connsiteY5" fmla="*/ 187340 h 220677"/>
              <a:gd name="connsiteX6" fmla="*/ 152400 w 390545"/>
              <a:gd name="connsiteY6" fmla="*/ 206390 h 220677"/>
              <a:gd name="connsiteX7" fmla="*/ 195263 w 390545"/>
              <a:gd name="connsiteY7" fmla="*/ 220677 h 220677"/>
              <a:gd name="connsiteX8" fmla="*/ 271463 w 390545"/>
              <a:gd name="connsiteY8" fmla="*/ 215915 h 220677"/>
              <a:gd name="connsiteX9" fmla="*/ 309563 w 390545"/>
              <a:gd name="connsiteY9" fmla="*/ 206390 h 220677"/>
              <a:gd name="connsiteX10" fmla="*/ 323850 w 390545"/>
              <a:gd name="connsiteY10" fmla="*/ 201627 h 220677"/>
              <a:gd name="connsiteX11" fmla="*/ 338138 w 390545"/>
              <a:gd name="connsiteY11" fmla="*/ 192102 h 220677"/>
              <a:gd name="connsiteX12" fmla="*/ 357188 w 390545"/>
              <a:gd name="connsiteY12" fmla="*/ 187340 h 220677"/>
              <a:gd name="connsiteX13" fmla="*/ 371475 w 390545"/>
              <a:gd name="connsiteY13" fmla="*/ 182577 h 220677"/>
              <a:gd name="connsiteX14" fmla="*/ 385763 w 390545"/>
              <a:gd name="connsiteY14" fmla="*/ 168290 h 220677"/>
              <a:gd name="connsiteX15" fmla="*/ 385763 w 390545"/>
              <a:gd name="connsiteY15" fmla="*/ 130190 h 220677"/>
              <a:gd name="connsiteX16" fmla="*/ 376238 w 390545"/>
              <a:gd name="connsiteY16" fmla="*/ 101615 h 220677"/>
              <a:gd name="connsiteX17" fmla="*/ 361950 w 390545"/>
              <a:gd name="connsiteY17" fmla="*/ 87327 h 220677"/>
              <a:gd name="connsiteX0" fmla="*/ 0 w 390545"/>
              <a:gd name="connsiteY0" fmla="*/ 115902 h 220677"/>
              <a:gd name="connsiteX1" fmla="*/ 100013 w 390545"/>
              <a:gd name="connsiteY1" fmla="*/ 111140 h 220677"/>
              <a:gd name="connsiteX2" fmla="*/ 100012 w 390545"/>
              <a:gd name="connsiteY2" fmla="*/ 11128 h 220677"/>
              <a:gd name="connsiteX3" fmla="*/ 180975 w 390545"/>
              <a:gd name="connsiteY3" fmla="*/ 20652 h 220677"/>
              <a:gd name="connsiteX4" fmla="*/ 119063 w 390545"/>
              <a:gd name="connsiteY4" fmla="*/ 173052 h 220677"/>
              <a:gd name="connsiteX5" fmla="*/ 123825 w 390545"/>
              <a:gd name="connsiteY5" fmla="*/ 187340 h 220677"/>
              <a:gd name="connsiteX6" fmla="*/ 152400 w 390545"/>
              <a:gd name="connsiteY6" fmla="*/ 206390 h 220677"/>
              <a:gd name="connsiteX7" fmla="*/ 195263 w 390545"/>
              <a:gd name="connsiteY7" fmla="*/ 220677 h 220677"/>
              <a:gd name="connsiteX8" fmla="*/ 271463 w 390545"/>
              <a:gd name="connsiteY8" fmla="*/ 215915 h 220677"/>
              <a:gd name="connsiteX9" fmla="*/ 309563 w 390545"/>
              <a:gd name="connsiteY9" fmla="*/ 206390 h 220677"/>
              <a:gd name="connsiteX10" fmla="*/ 323850 w 390545"/>
              <a:gd name="connsiteY10" fmla="*/ 201627 h 220677"/>
              <a:gd name="connsiteX11" fmla="*/ 338138 w 390545"/>
              <a:gd name="connsiteY11" fmla="*/ 192102 h 220677"/>
              <a:gd name="connsiteX12" fmla="*/ 357188 w 390545"/>
              <a:gd name="connsiteY12" fmla="*/ 187340 h 220677"/>
              <a:gd name="connsiteX13" fmla="*/ 371475 w 390545"/>
              <a:gd name="connsiteY13" fmla="*/ 182577 h 220677"/>
              <a:gd name="connsiteX14" fmla="*/ 385763 w 390545"/>
              <a:gd name="connsiteY14" fmla="*/ 168290 h 220677"/>
              <a:gd name="connsiteX15" fmla="*/ 385763 w 390545"/>
              <a:gd name="connsiteY15" fmla="*/ 130190 h 220677"/>
              <a:gd name="connsiteX16" fmla="*/ 376238 w 390545"/>
              <a:gd name="connsiteY16" fmla="*/ 101615 h 220677"/>
              <a:gd name="connsiteX17" fmla="*/ 361950 w 390545"/>
              <a:gd name="connsiteY17" fmla="*/ 87327 h 220677"/>
              <a:gd name="connsiteX0" fmla="*/ 0 w 390545"/>
              <a:gd name="connsiteY0" fmla="*/ 110097 h 214872"/>
              <a:gd name="connsiteX1" fmla="*/ 100013 w 390545"/>
              <a:gd name="connsiteY1" fmla="*/ 105335 h 214872"/>
              <a:gd name="connsiteX2" fmla="*/ 100012 w 390545"/>
              <a:gd name="connsiteY2" fmla="*/ 5323 h 214872"/>
              <a:gd name="connsiteX3" fmla="*/ 180975 w 390545"/>
              <a:gd name="connsiteY3" fmla="*/ 14847 h 214872"/>
              <a:gd name="connsiteX4" fmla="*/ 119063 w 390545"/>
              <a:gd name="connsiteY4" fmla="*/ 167247 h 214872"/>
              <a:gd name="connsiteX5" fmla="*/ 123825 w 390545"/>
              <a:gd name="connsiteY5" fmla="*/ 181535 h 214872"/>
              <a:gd name="connsiteX6" fmla="*/ 152400 w 390545"/>
              <a:gd name="connsiteY6" fmla="*/ 200585 h 214872"/>
              <a:gd name="connsiteX7" fmla="*/ 195263 w 390545"/>
              <a:gd name="connsiteY7" fmla="*/ 214872 h 214872"/>
              <a:gd name="connsiteX8" fmla="*/ 271463 w 390545"/>
              <a:gd name="connsiteY8" fmla="*/ 210110 h 214872"/>
              <a:gd name="connsiteX9" fmla="*/ 309563 w 390545"/>
              <a:gd name="connsiteY9" fmla="*/ 200585 h 214872"/>
              <a:gd name="connsiteX10" fmla="*/ 323850 w 390545"/>
              <a:gd name="connsiteY10" fmla="*/ 195822 h 214872"/>
              <a:gd name="connsiteX11" fmla="*/ 338138 w 390545"/>
              <a:gd name="connsiteY11" fmla="*/ 186297 h 214872"/>
              <a:gd name="connsiteX12" fmla="*/ 357188 w 390545"/>
              <a:gd name="connsiteY12" fmla="*/ 181535 h 214872"/>
              <a:gd name="connsiteX13" fmla="*/ 371475 w 390545"/>
              <a:gd name="connsiteY13" fmla="*/ 176772 h 214872"/>
              <a:gd name="connsiteX14" fmla="*/ 385763 w 390545"/>
              <a:gd name="connsiteY14" fmla="*/ 162485 h 214872"/>
              <a:gd name="connsiteX15" fmla="*/ 385763 w 390545"/>
              <a:gd name="connsiteY15" fmla="*/ 124385 h 214872"/>
              <a:gd name="connsiteX16" fmla="*/ 376238 w 390545"/>
              <a:gd name="connsiteY16" fmla="*/ 95810 h 214872"/>
              <a:gd name="connsiteX17" fmla="*/ 361950 w 390545"/>
              <a:gd name="connsiteY17" fmla="*/ 81522 h 214872"/>
              <a:gd name="connsiteX0" fmla="*/ 0 w 390545"/>
              <a:gd name="connsiteY0" fmla="*/ 106231 h 211006"/>
              <a:gd name="connsiteX1" fmla="*/ 100013 w 390545"/>
              <a:gd name="connsiteY1" fmla="*/ 101469 h 211006"/>
              <a:gd name="connsiteX2" fmla="*/ 100012 w 390545"/>
              <a:gd name="connsiteY2" fmla="*/ 1457 h 211006"/>
              <a:gd name="connsiteX3" fmla="*/ 180975 w 390545"/>
              <a:gd name="connsiteY3" fmla="*/ 10981 h 211006"/>
              <a:gd name="connsiteX4" fmla="*/ 119063 w 390545"/>
              <a:gd name="connsiteY4" fmla="*/ 163381 h 211006"/>
              <a:gd name="connsiteX5" fmla="*/ 123825 w 390545"/>
              <a:gd name="connsiteY5" fmla="*/ 177669 h 211006"/>
              <a:gd name="connsiteX6" fmla="*/ 152400 w 390545"/>
              <a:gd name="connsiteY6" fmla="*/ 196719 h 211006"/>
              <a:gd name="connsiteX7" fmla="*/ 195263 w 390545"/>
              <a:gd name="connsiteY7" fmla="*/ 211006 h 211006"/>
              <a:gd name="connsiteX8" fmla="*/ 271463 w 390545"/>
              <a:gd name="connsiteY8" fmla="*/ 206244 h 211006"/>
              <a:gd name="connsiteX9" fmla="*/ 309563 w 390545"/>
              <a:gd name="connsiteY9" fmla="*/ 196719 h 211006"/>
              <a:gd name="connsiteX10" fmla="*/ 323850 w 390545"/>
              <a:gd name="connsiteY10" fmla="*/ 191956 h 211006"/>
              <a:gd name="connsiteX11" fmla="*/ 338138 w 390545"/>
              <a:gd name="connsiteY11" fmla="*/ 182431 h 211006"/>
              <a:gd name="connsiteX12" fmla="*/ 357188 w 390545"/>
              <a:gd name="connsiteY12" fmla="*/ 177669 h 211006"/>
              <a:gd name="connsiteX13" fmla="*/ 371475 w 390545"/>
              <a:gd name="connsiteY13" fmla="*/ 172906 h 211006"/>
              <a:gd name="connsiteX14" fmla="*/ 385763 w 390545"/>
              <a:gd name="connsiteY14" fmla="*/ 158619 h 211006"/>
              <a:gd name="connsiteX15" fmla="*/ 385763 w 390545"/>
              <a:gd name="connsiteY15" fmla="*/ 120519 h 211006"/>
              <a:gd name="connsiteX16" fmla="*/ 376238 w 390545"/>
              <a:gd name="connsiteY16" fmla="*/ 91944 h 211006"/>
              <a:gd name="connsiteX17" fmla="*/ 361950 w 390545"/>
              <a:gd name="connsiteY17" fmla="*/ 77656 h 211006"/>
              <a:gd name="connsiteX0" fmla="*/ 0 w 390545"/>
              <a:gd name="connsiteY0" fmla="*/ 139366 h 244141"/>
              <a:gd name="connsiteX1" fmla="*/ 100013 w 390545"/>
              <a:gd name="connsiteY1" fmla="*/ 134604 h 244141"/>
              <a:gd name="connsiteX2" fmla="*/ 100012 w 390545"/>
              <a:gd name="connsiteY2" fmla="*/ 34592 h 244141"/>
              <a:gd name="connsiteX3" fmla="*/ 180975 w 390545"/>
              <a:gd name="connsiteY3" fmla="*/ 44116 h 244141"/>
              <a:gd name="connsiteX4" fmla="*/ 119063 w 390545"/>
              <a:gd name="connsiteY4" fmla="*/ 196516 h 244141"/>
              <a:gd name="connsiteX5" fmla="*/ 123825 w 390545"/>
              <a:gd name="connsiteY5" fmla="*/ 210804 h 244141"/>
              <a:gd name="connsiteX6" fmla="*/ 152400 w 390545"/>
              <a:gd name="connsiteY6" fmla="*/ 229854 h 244141"/>
              <a:gd name="connsiteX7" fmla="*/ 195263 w 390545"/>
              <a:gd name="connsiteY7" fmla="*/ 244141 h 244141"/>
              <a:gd name="connsiteX8" fmla="*/ 271463 w 390545"/>
              <a:gd name="connsiteY8" fmla="*/ 239379 h 244141"/>
              <a:gd name="connsiteX9" fmla="*/ 309563 w 390545"/>
              <a:gd name="connsiteY9" fmla="*/ 229854 h 244141"/>
              <a:gd name="connsiteX10" fmla="*/ 323850 w 390545"/>
              <a:gd name="connsiteY10" fmla="*/ 225091 h 244141"/>
              <a:gd name="connsiteX11" fmla="*/ 338138 w 390545"/>
              <a:gd name="connsiteY11" fmla="*/ 215566 h 244141"/>
              <a:gd name="connsiteX12" fmla="*/ 357188 w 390545"/>
              <a:gd name="connsiteY12" fmla="*/ 210804 h 244141"/>
              <a:gd name="connsiteX13" fmla="*/ 371475 w 390545"/>
              <a:gd name="connsiteY13" fmla="*/ 206041 h 244141"/>
              <a:gd name="connsiteX14" fmla="*/ 385763 w 390545"/>
              <a:gd name="connsiteY14" fmla="*/ 191754 h 244141"/>
              <a:gd name="connsiteX15" fmla="*/ 385763 w 390545"/>
              <a:gd name="connsiteY15" fmla="*/ 153654 h 244141"/>
              <a:gd name="connsiteX16" fmla="*/ 376238 w 390545"/>
              <a:gd name="connsiteY16" fmla="*/ 125079 h 244141"/>
              <a:gd name="connsiteX17" fmla="*/ 361950 w 390545"/>
              <a:gd name="connsiteY17" fmla="*/ 110791 h 244141"/>
              <a:gd name="connsiteX0" fmla="*/ 0 w 390545"/>
              <a:gd name="connsiteY0" fmla="*/ 139366 h 244141"/>
              <a:gd name="connsiteX1" fmla="*/ 100013 w 390545"/>
              <a:gd name="connsiteY1" fmla="*/ 134604 h 244141"/>
              <a:gd name="connsiteX2" fmla="*/ 100012 w 390545"/>
              <a:gd name="connsiteY2" fmla="*/ 34592 h 244141"/>
              <a:gd name="connsiteX3" fmla="*/ 180975 w 390545"/>
              <a:gd name="connsiteY3" fmla="*/ 44116 h 244141"/>
              <a:gd name="connsiteX4" fmla="*/ 119063 w 390545"/>
              <a:gd name="connsiteY4" fmla="*/ 196516 h 244141"/>
              <a:gd name="connsiteX5" fmla="*/ 123825 w 390545"/>
              <a:gd name="connsiteY5" fmla="*/ 210804 h 244141"/>
              <a:gd name="connsiteX6" fmla="*/ 152400 w 390545"/>
              <a:gd name="connsiteY6" fmla="*/ 229854 h 244141"/>
              <a:gd name="connsiteX7" fmla="*/ 195263 w 390545"/>
              <a:gd name="connsiteY7" fmla="*/ 244141 h 244141"/>
              <a:gd name="connsiteX8" fmla="*/ 271463 w 390545"/>
              <a:gd name="connsiteY8" fmla="*/ 239379 h 244141"/>
              <a:gd name="connsiteX9" fmla="*/ 309563 w 390545"/>
              <a:gd name="connsiteY9" fmla="*/ 229854 h 244141"/>
              <a:gd name="connsiteX10" fmla="*/ 323850 w 390545"/>
              <a:gd name="connsiteY10" fmla="*/ 225091 h 244141"/>
              <a:gd name="connsiteX11" fmla="*/ 338138 w 390545"/>
              <a:gd name="connsiteY11" fmla="*/ 215566 h 244141"/>
              <a:gd name="connsiteX12" fmla="*/ 357188 w 390545"/>
              <a:gd name="connsiteY12" fmla="*/ 210804 h 244141"/>
              <a:gd name="connsiteX13" fmla="*/ 371475 w 390545"/>
              <a:gd name="connsiteY13" fmla="*/ 206041 h 244141"/>
              <a:gd name="connsiteX14" fmla="*/ 385763 w 390545"/>
              <a:gd name="connsiteY14" fmla="*/ 191754 h 244141"/>
              <a:gd name="connsiteX15" fmla="*/ 385763 w 390545"/>
              <a:gd name="connsiteY15" fmla="*/ 153654 h 244141"/>
              <a:gd name="connsiteX16" fmla="*/ 376238 w 390545"/>
              <a:gd name="connsiteY16" fmla="*/ 125079 h 244141"/>
              <a:gd name="connsiteX17" fmla="*/ 361950 w 390545"/>
              <a:gd name="connsiteY17" fmla="*/ 110791 h 244141"/>
              <a:gd name="connsiteX0" fmla="*/ 0 w 390545"/>
              <a:gd name="connsiteY0" fmla="*/ 104816 h 209591"/>
              <a:gd name="connsiteX1" fmla="*/ 100013 w 390545"/>
              <a:gd name="connsiteY1" fmla="*/ 100054 h 209591"/>
              <a:gd name="connsiteX2" fmla="*/ 100012 w 390545"/>
              <a:gd name="connsiteY2" fmla="*/ 42 h 209591"/>
              <a:gd name="connsiteX3" fmla="*/ 180975 w 390545"/>
              <a:gd name="connsiteY3" fmla="*/ 9566 h 209591"/>
              <a:gd name="connsiteX4" fmla="*/ 119063 w 390545"/>
              <a:gd name="connsiteY4" fmla="*/ 161966 h 209591"/>
              <a:gd name="connsiteX5" fmla="*/ 123825 w 390545"/>
              <a:gd name="connsiteY5" fmla="*/ 176254 h 209591"/>
              <a:gd name="connsiteX6" fmla="*/ 152400 w 390545"/>
              <a:gd name="connsiteY6" fmla="*/ 195304 h 209591"/>
              <a:gd name="connsiteX7" fmla="*/ 195263 w 390545"/>
              <a:gd name="connsiteY7" fmla="*/ 209591 h 209591"/>
              <a:gd name="connsiteX8" fmla="*/ 271463 w 390545"/>
              <a:gd name="connsiteY8" fmla="*/ 204829 h 209591"/>
              <a:gd name="connsiteX9" fmla="*/ 309563 w 390545"/>
              <a:gd name="connsiteY9" fmla="*/ 195304 h 209591"/>
              <a:gd name="connsiteX10" fmla="*/ 323850 w 390545"/>
              <a:gd name="connsiteY10" fmla="*/ 190541 h 209591"/>
              <a:gd name="connsiteX11" fmla="*/ 338138 w 390545"/>
              <a:gd name="connsiteY11" fmla="*/ 181016 h 209591"/>
              <a:gd name="connsiteX12" fmla="*/ 357188 w 390545"/>
              <a:gd name="connsiteY12" fmla="*/ 176254 h 209591"/>
              <a:gd name="connsiteX13" fmla="*/ 371475 w 390545"/>
              <a:gd name="connsiteY13" fmla="*/ 171491 h 209591"/>
              <a:gd name="connsiteX14" fmla="*/ 385763 w 390545"/>
              <a:gd name="connsiteY14" fmla="*/ 157204 h 209591"/>
              <a:gd name="connsiteX15" fmla="*/ 385763 w 390545"/>
              <a:gd name="connsiteY15" fmla="*/ 119104 h 209591"/>
              <a:gd name="connsiteX16" fmla="*/ 376238 w 390545"/>
              <a:gd name="connsiteY16" fmla="*/ 90529 h 209591"/>
              <a:gd name="connsiteX17" fmla="*/ 361950 w 390545"/>
              <a:gd name="connsiteY17" fmla="*/ 76241 h 209591"/>
              <a:gd name="connsiteX0" fmla="*/ 0 w 390545"/>
              <a:gd name="connsiteY0" fmla="*/ 104816 h 209591"/>
              <a:gd name="connsiteX1" fmla="*/ 100013 w 390545"/>
              <a:gd name="connsiteY1" fmla="*/ 100054 h 209591"/>
              <a:gd name="connsiteX2" fmla="*/ 100012 w 390545"/>
              <a:gd name="connsiteY2" fmla="*/ 42 h 209591"/>
              <a:gd name="connsiteX3" fmla="*/ 180975 w 390545"/>
              <a:gd name="connsiteY3" fmla="*/ 9566 h 209591"/>
              <a:gd name="connsiteX4" fmla="*/ 119063 w 390545"/>
              <a:gd name="connsiteY4" fmla="*/ 161966 h 209591"/>
              <a:gd name="connsiteX5" fmla="*/ 123825 w 390545"/>
              <a:gd name="connsiteY5" fmla="*/ 176254 h 209591"/>
              <a:gd name="connsiteX6" fmla="*/ 152400 w 390545"/>
              <a:gd name="connsiteY6" fmla="*/ 195304 h 209591"/>
              <a:gd name="connsiteX7" fmla="*/ 195263 w 390545"/>
              <a:gd name="connsiteY7" fmla="*/ 209591 h 209591"/>
              <a:gd name="connsiteX8" fmla="*/ 271463 w 390545"/>
              <a:gd name="connsiteY8" fmla="*/ 204829 h 209591"/>
              <a:gd name="connsiteX9" fmla="*/ 309563 w 390545"/>
              <a:gd name="connsiteY9" fmla="*/ 195304 h 209591"/>
              <a:gd name="connsiteX10" fmla="*/ 323850 w 390545"/>
              <a:gd name="connsiteY10" fmla="*/ 190541 h 209591"/>
              <a:gd name="connsiteX11" fmla="*/ 338138 w 390545"/>
              <a:gd name="connsiteY11" fmla="*/ 181016 h 209591"/>
              <a:gd name="connsiteX12" fmla="*/ 357188 w 390545"/>
              <a:gd name="connsiteY12" fmla="*/ 176254 h 209591"/>
              <a:gd name="connsiteX13" fmla="*/ 371475 w 390545"/>
              <a:gd name="connsiteY13" fmla="*/ 171491 h 209591"/>
              <a:gd name="connsiteX14" fmla="*/ 385763 w 390545"/>
              <a:gd name="connsiteY14" fmla="*/ 157204 h 209591"/>
              <a:gd name="connsiteX15" fmla="*/ 385763 w 390545"/>
              <a:gd name="connsiteY15" fmla="*/ 119104 h 209591"/>
              <a:gd name="connsiteX16" fmla="*/ 376238 w 390545"/>
              <a:gd name="connsiteY16" fmla="*/ 90529 h 209591"/>
              <a:gd name="connsiteX17" fmla="*/ 361950 w 390545"/>
              <a:gd name="connsiteY17" fmla="*/ 76241 h 209591"/>
              <a:gd name="connsiteX0" fmla="*/ 0 w 390545"/>
              <a:gd name="connsiteY0" fmla="*/ 110333 h 215108"/>
              <a:gd name="connsiteX1" fmla="*/ 100013 w 390545"/>
              <a:gd name="connsiteY1" fmla="*/ 105571 h 215108"/>
              <a:gd name="connsiteX2" fmla="*/ 100012 w 390545"/>
              <a:gd name="connsiteY2" fmla="*/ 5559 h 215108"/>
              <a:gd name="connsiteX3" fmla="*/ 190500 w 390545"/>
              <a:gd name="connsiteY3" fmla="*/ 796 h 215108"/>
              <a:gd name="connsiteX4" fmla="*/ 119063 w 390545"/>
              <a:gd name="connsiteY4" fmla="*/ 167483 h 215108"/>
              <a:gd name="connsiteX5" fmla="*/ 123825 w 390545"/>
              <a:gd name="connsiteY5" fmla="*/ 181771 h 215108"/>
              <a:gd name="connsiteX6" fmla="*/ 152400 w 390545"/>
              <a:gd name="connsiteY6" fmla="*/ 200821 h 215108"/>
              <a:gd name="connsiteX7" fmla="*/ 195263 w 390545"/>
              <a:gd name="connsiteY7" fmla="*/ 215108 h 215108"/>
              <a:gd name="connsiteX8" fmla="*/ 271463 w 390545"/>
              <a:gd name="connsiteY8" fmla="*/ 210346 h 215108"/>
              <a:gd name="connsiteX9" fmla="*/ 309563 w 390545"/>
              <a:gd name="connsiteY9" fmla="*/ 200821 h 215108"/>
              <a:gd name="connsiteX10" fmla="*/ 323850 w 390545"/>
              <a:gd name="connsiteY10" fmla="*/ 196058 h 215108"/>
              <a:gd name="connsiteX11" fmla="*/ 338138 w 390545"/>
              <a:gd name="connsiteY11" fmla="*/ 186533 h 215108"/>
              <a:gd name="connsiteX12" fmla="*/ 357188 w 390545"/>
              <a:gd name="connsiteY12" fmla="*/ 181771 h 215108"/>
              <a:gd name="connsiteX13" fmla="*/ 371475 w 390545"/>
              <a:gd name="connsiteY13" fmla="*/ 177008 h 215108"/>
              <a:gd name="connsiteX14" fmla="*/ 385763 w 390545"/>
              <a:gd name="connsiteY14" fmla="*/ 162721 h 215108"/>
              <a:gd name="connsiteX15" fmla="*/ 385763 w 390545"/>
              <a:gd name="connsiteY15" fmla="*/ 124621 h 215108"/>
              <a:gd name="connsiteX16" fmla="*/ 376238 w 390545"/>
              <a:gd name="connsiteY16" fmla="*/ 96046 h 215108"/>
              <a:gd name="connsiteX17" fmla="*/ 361950 w 390545"/>
              <a:gd name="connsiteY17" fmla="*/ 81758 h 215108"/>
              <a:gd name="connsiteX0" fmla="*/ 0 w 390545"/>
              <a:gd name="connsiteY0" fmla="*/ 134601 h 239376"/>
              <a:gd name="connsiteX1" fmla="*/ 100013 w 390545"/>
              <a:gd name="connsiteY1" fmla="*/ 129839 h 239376"/>
              <a:gd name="connsiteX2" fmla="*/ 100012 w 390545"/>
              <a:gd name="connsiteY2" fmla="*/ 29827 h 239376"/>
              <a:gd name="connsiteX3" fmla="*/ 190500 w 390545"/>
              <a:gd name="connsiteY3" fmla="*/ 25064 h 239376"/>
              <a:gd name="connsiteX4" fmla="*/ 119063 w 390545"/>
              <a:gd name="connsiteY4" fmla="*/ 191751 h 239376"/>
              <a:gd name="connsiteX5" fmla="*/ 123825 w 390545"/>
              <a:gd name="connsiteY5" fmla="*/ 206039 h 239376"/>
              <a:gd name="connsiteX6" fmla="*/ 152400 w 390545"/>
              <a:gd name="connsiteY6" fmla="*/ 225089 h 239376"/>
              <a:gd name="connsiteX7" fmla="*/ 195263 w 390545"/>
              <a:gd name="connsiteY7" fmla="*/ 239376 h 239376"/>
              <a:gd name="connsiteX8" fmla="*/ 271463 w 390545"/>
              <a:gd name="connsiteY8" fmla="*/ 234614 h 239376"/>
              <a:gd name="connsiteX9" fmla="*/ 309563 w 390545"/>
              <a:gd name="connsiteY9" fmla="*/ 225089 h 239376"/>
              <a:gd name="connsiteX10" fmla="*/ 323850 w 390545"/>
              <a:gd name="connsiteY10" fmla="*/ 220326 h 239376"/>
              <a:gd name="connsiteX11" fmla="*/ 338138 w 390545"/>
              <a:gd name="connsiteY11" fmla="*/ 210801 h 239376"/>
              <a:gd name="connsiteX12" fmla="*/ 357188 w 390545"/>
              <a:gd name="connsiteY12" fmla="*/ 206039 h 239376"/>
              <a:gd name="connsiteX13" fmla="*/ 371475 w 390545"/>
              <a:gd name="connsiteY13" fmla="*/ 201276 h 239376"/>
              <a:gd name="connsiteX14" fmla="*/ 385763 w 390545"/>
              <a:gd name="connsiteY14" fmla="*/ 186989 h 239376"/>
              <a:gd name="connsiteX15" fmla="*/ 385763 w 390545"/>
              <a:gd name="connsiteY15" fmla="*/ 148889 h 239376"/>
              <a:gd name="connsiteX16" fmla="*/ 376238 w 390545"/>
              <a:gd name="connsiteY16" fmla="*/ 120314 h 239376"/>
              <a:gd name="connsiteX17" fmla="*/ 361950 w 390545"/>
              <a:gd name="connsiteY17" fmla="*/ 106026 h 239376"/>
              <a:gd name="connsiteX0" fmla="*/ 0 w 390545"/>
              <a:gd name="connsiteY0" fmla="*/ 134601 h 239376"/>
              <a:gd name="connsiteX1" fmla="*/ 100013 w 390545"/>
              <a:gd name="connsiteY1" fmla="*/ 129839 h 239376"/>
              <a:gd name="connsiteX2" fmla="*/ 100012 w 390545"/>
              <a:gd name="connsiteY2" fmla="*/ 29827 h 239376"/>
              <a:gd name="connsiteX3" fmla="*/ 190500 w 390545"/>
              <a:gd name="connsiteY3" fmla="*/ 25064 h 239376"/>
              <a:gd name="connsiteX4" fmla="*/ 119063 w 390545"/>
              <a:gd name="connsiteY4" fmla="*/ 191751 h 239376"/>
              <a:gd name="connsiteX5" fmla="*/ 123825 w 390545"/>
              <a:gd name="connsiteY5" fmla="*/ 206039 h 239376"/>
              <a:gd name="connsiteX6" fmla="*/ 152400 w 390545"/>
              <a:gd name="connsiteY6" fmla="*/ 225089 h 239376"/>
              <a:gd name="connsiteX7" fmla="*/ 195263 w 390545"/>
              <a:gd name="connsiteY7" fmla="*/ 239376 h 239376"/>
              <a:gd name="connsiteX8" fmla="*/ 271463 w 390545"/>
              <a:gd name="connsiteY8" fmla="*/ 234614 h 239376"/>
              <a:gd name="connsiteX9" fmla="*/ 309563 w 390545"/>
              <a:gd name="connsiteY9" fmla="*/ 225089 h 239376"/>
              <a:gd name="connsiteX10" fmla="*/ 323850 w 390545"/>
              <a:gd name="connsiteY10" fmla="*/ 220326 h 239376"/>
              <a:gd name="connsiteX11" fmla="*/ 338138 w 390545"/>
              <a:gd name="connsiteY11" fmla="*/ 210801 h 239376"/>
              <a:gd name="connsiteX12" fmla="*/ 357188 w 390545"/>
              <a:gd name="connsiteY12" fmla="*/ 206039 h 239376"/>
              <a:gd name="connsiteX13" fmla="*/ 371475 w 390545"/>
              <a:gd name="connsiteY13" fmla="*/ 201276 h 239376"/>
              <a:gd name="connsiteX14" fmla="*/ 385763 w 390545"/>
              <a:gd name="connsiteY14" fmla="*/ 186989 h 239376"/>
              <a:gd name="connsiteX15" fmla="*/ 385763 w 390545"/>
              <a:gd name="connsiteY15" fmla="*/ 148889 h 239376"/>
              <a:gd name="connsiteX16" fmla="*/ 376238 w 390545"/>
              <a:gd name="connsiteY16" fmla="*/ 120314 h 239376"/>
              <a:gd name="connsiteX17" fmla="*/ 361950 w 390545"/>
              <a:gd name="connsiteY17" fmla="*/ 106026 h 239376"/>
              <a:gd name="connsiteX0" fmla="*/ 0 w 390545"/>
              <a:gd name="connsiteY0" fmla="*/ 119112 h 223887"/>
              <a:gd name="connsiteX1" fmla="*/ 100013 w 390545"/>
              <a:gd name="connsiteY1" fmla="*/ 114350 h 223887"/>
              <a:gd name="connsiteX2" fmla="*/ 100012 w 390545"/>
              <a:gd name="connsiteY2" fmla="*/ 14338 h 223887"/>
              <a:gd name="connsiteX3" fmla="*/ 190500 w 390545"/>
              <a:gd name="connsiteY3" fmla="*/ 9575 h 223887"/>
              <a:gd name="connsiteX4" fmla="*/ 119063 w 390545"/>
              <a:gd name="connsiteY4" fmla="*/ 176262 h 223887"/>
              <a:gd name="connsiteX5" fmla="*/ 123825 w 390545"/>
              <a:gd name="connsiteY5" fmla="*/ 190550 h 223887"/>
              <a:gd name="connsiteX6" fmla="*/ 152400 w 390545"/>
              <a:gd name="connsiteY6" fmla="*/ 209600 h 223887"/>
              <a:gd name="connsiteX7" fmla="*/ 195263 w 390545"/>
              <a:gd name="connsiteY7" fmla="*/ 223887 h 223887"/>
              <a:gd name="connsiteX8" fmla="*/ 271463 w 390545"/>
              <a:gd name="connsiteY8" fmla="*/ 219125 h 223887"/>
              <a:gd name="connsiteX9" fmla="*/ 309563 w 390545"/>
              <a:gd name="connsiteY9" fmla="*/ 209600 h 223887"/>
              <a:gd name="connsiteX10" fmla="*/ 323850 w 390545"/>
              <a:gd name="connsiteY10" fmla="*/ 204837 h 223887"/>
              <a:gd name="connsiteX11" fmla="*/ 338138 w 390545"/>
              <a:gd name="connsiteY11" fmla="*/ 195312 h 223887"/>
              <a:gd name="connsiteX12" fmla="*/ 357188 w 390545"/>
              <a:gd name="connsiteY12" fmla="*/ 190550 h 223887"/>
              <a:gd name="connsiteX13" fmla="*/ 371475 w 390545"/>
              <a:gd name="connsiteY13" fmla="*/ 185787 h 223887"/>
              <a:gd name="connsiteX14" fmla="*/ 385763 w 390545"/>
              <a:gd name="connsiteY14" fmla="*/ 171500 h 223887"/>
              <a:gd name="connsiteX15" fmla="*/ 385763 w 390545"/>
              <a:gd name="connsiteY15" fmla="*/ 133400 h 223887"/>
              <a:gd name="connsiteX16" fmla="*/ 376238 w 390545"/>
              <a:gd name="connsiteY16" fmla="*/ 104825 h 223887"/>
              <a:gd name="connsiteX17" fmla="*/ 361950 w 390545"/>
              <a:gd name="connsiteY17" fmla="*/ 90537 h 223887"/>
              <a:gd name="connsiteX0" fmla="*/ 0 w 390545"/>
              <a:gd name="connsiteY0" fmla="*/ 227588 h 332363"/>
              <a:gd name="connsiteX1" fmla="*/ 100013 w 390545"/>
              <a:gd name="connsiteY1" fmla="*/ 222826 h 332363"/>
              <a:gd name="connsiteX2" fmla="*/ 100012 w 390545"/>
              <a:gd name="connsiteY2" fmla="*/ 122814 h 332363"/>
              <a:gd name="connsiteX3" fmla="*/ 190500 w 390545"/>
              <a:gd name="connsiteY3" fmla="*/ 118051 h 332363"/>
              <a:gd name="connsiteX4" fmla="*/ 190500 w 390545"/>
              <a:gd name="connsiteY4" fmla="*/ 6132 h 332363"/>
              <a:gd name="connsiteX5" fmla="*/ 123825 w 390545"/>
              <a:gd name="connsiteY5" fmla="*/ 299026 h 332363"/>
              <a:gd name="connsiteX6" fmla="*/ 152400 w 390545"/>
              <a:gd name="connsiteY6" fmla="*/ 318076 h 332363"/>
              <a:gd name="connsiteX7" fmla="*/ 195263 w 390545"/>
              <a:gd name="connsiteY7" fmla="*/ 332363 h 332363"/>
              <a:gd name="connsiteX8" fmla="*/ 271463 w 390545"/>
              <a:gd name="connsiteY8" fmla="*/ 327601 h 332363"/>
              <a:gd name="connsiteX9" fmla="*/ 309563 w 390545"/>
              <a:gd name="connsiteY9" fmla="*/ 318076 h 332363"/>
              <a:gd name="connsiteX10" fmla="*/ 323850 w 390545"/>
              <a:gd name="connsiteY10" fmla="*/ 313313 h 332363"/>
              <a:gd name="connsiteX11" fmla="*/ 338138 w 390545"/>
              <a:gd name="connsiteY11" fmla="*/ 303788 h 332363"/>
              <a:gd name="connsiteX12" fmla="*/ 357188 w 390545"/>
              <a:gd name="connsiteY12" fmla="*/ 299026 h 332363"/>
              <a:gd name="connsiteX13" fmla="*/ 371475 w 390545"/>
              <a:gd name="connsiteY13" fmla="*/ 294263 h 332363"/>
              <a:gd name="connsiteX14" fmla="*/ 385763 w 390545"/>
              <a:gd name="connsiteY14" fmla="*/ 279976 h 332363"/>
              <a:gd name="connsiteX15" fmla="*/ 385763 w 390545"/>
              <a:gd name="connsiteY15" fmla="*/ 241876 h 332363"/>
              <a:gd name="connsiteX16" fmla="*/ 376238 w 390545"/>
              <a:gd name="connsiteY16" fmla="*/ 213301 h 332363"/>
              <a:gd name="connsiteX17" fmla="*/ 361950 w 390545"/>
              <a:gd name="connsiteY17" fmla="*/ 199013 h 332363"/>
              <a:gd name="connsiteX0" fmla="*/ 0 w 390545"/>
              <a:gd name="connsiteY0" fmla="*/ 227588 h 332363"/>
              <a:gd name="connsiteX1" fmla="*/ 100013 w 390545"/>
              <a:gd name="connsiteY1" fmla="*/ 222826 h 332363"/>
              <a:gd name="connsiteX2" fmla="*/ 100012 w 390545"/>
              <a:gd name="connsiteY2" fmla="*/ 122814 h 332363"/>
              <a:gd name="connsiteX3" fmla="*/ 190500 w 390545"/>
              <a:gd name="connsiteY3" fmla="*/ 118051 h 332363"/>
              <a:gd name="connsiteX4" fmla="*/ 190500 w 390545"/>
              <a:gd name="connsiteY4" fmla="*/ 6132 h 332363"/>
              <a:gd name="connsiteX5" fmla="*/ 123825 w 390545"/>
              <a:gd name="connsiteY5" fmla="*/ 299026 h 332363"/>
              <a:gd name="connsiteX6" fmla="*/ 152400 w 390545"/>
              <a:gd name="connsiteY6" fmla="*/ 318076 h 332363"/>
              <a:gd name="connsiteX7" fmla="*/ 195263 w 390545"/>
              <a:gd name="connsiteY7" fmla="*/ 332363 h 332363"/>
              <a:gd name="connsiteX8" fmla="*/ 271463 w 390545"/>
              <a:gd name="connsiteY8" fmla="*/ 327601 h 332363"/>
              <a:gd name="connsiteX9" fmla="*/ 309563 w 390545"/>
              <a:gd name="connsiteY9" fmla="*/ 318076 h 332363"/>
              <a:gd name="connsiteX10" fmla="*/ 323850 w 390545"/>
              <a:gd name="connsiteY10" fmla="*/ 313313 h 332363"/>
              <a:gd name="connsiteX11" fmla="*/ 338138 w 390545"/>
              <a:gd name="connsiteY11" fmla="*/ 303788 h 332363"/>
              <a:gd name="connsiteX12" fmla="*/ 357188 w 390545"/>
              <a:gd name="connsiteY12" fmla="*/ 299026 h 332363"/>
              <a:gd name="connsiteX13" fmla="*/ 371475 w 390545"/>
              <a:gd name="connsiteY13" fmla="*/ 294263 h 332363"/>
              <a:gd name="connsiteX14" fmla="*/ 385763 w 390545"/>
              <a:gd name="connsiteY14" fmla="*/ 279976 h 332363"/>
              <a:gd name="connsiteX15" fmla="*/ 385763 w 390545"/>
              <a:gd name="connsiteY15" fmla="*/ 241876 h 332363"/>
              <a:gd name="connsiteX16" fmla="*/ 376238 w 390545"/>
              <a:gd name="connsiteY16" fmla="*/ 213301 h 332363"/>
              <a:gd name="connsiteX17" fmla="*/ 361950 w 390545"/>
              <a:gd name="connsiteY17" fmla="*/ 199013 h 332363"/>
              <a:gd name="connsiteX0" fmla="*/ 0 w 390545"/>
              <a:gd name="connsiteY0" fmla="*/ 221456 h 326231"/>
              <a:gd name="connsiteX1" fmla="*/ 100013 w 390545"/>
              <a:gd name="connsiteY1" fmla="*/ 216694 h 326231"/>
              <a:gd name="connsiteX2" fmla="*/ 100012 w 390545"/>
              <a:gd name="connsiteY2" fmla="*/ 116682 h 326231"/>
              <a:gd name="connsiteX3" fmla="*/ 190500 w 390545"/>
              <a:gd name="connsiteY3" fmla="*/ 111919 h 326231"/>
              <a:gd name="connsiteX4" fmla="*/ 190500 w 390545"/>
              <a:gd name="connsiteY4" fmla="*/ 0 h 326231"/>
              <a:gd name="connsiteX5" fmla="*/ 123825 w 390545"/>
              <a:gd name="connsiteY5" fmla="*/ 292894 h 326231"/>
              <a:gd name="connsiteX6" fmla="*/ 152400 w 390545"/>
              <a:gd name="connsiteY6" fmla="*/ 311944 h 326231"/>
              <a:gd name="connsiteX7" fmla="*/ 195263 w 390545"/>
              <a:gd name="connsiteY7" fmla="*/ 326231 h 326231"/>
              <a:gd name="connsiteX8" fmla="*/ 271463 w 390545"/>
              <a:gd name="connsiteY8" fmla="*/ 321469 h 326231"/>
              <a:gd name="connsiteX9" fmla="*/ 309563 w 390545"/>
              <a:gd name="connsiteY9" fmla="*/ 311944 h 326231"/>
              <a:gd name="connsiteX10" fmla="*/ 323850 w 390545"/>
              <a:gd name="connsiteY10" fmla="*/ 307181 h 326231"/>
              <a:gd name="connsiteX11" fmla="*/ 338138 w 390545"/>
              <a:gd name="connsiteY11" fmla="*/ 297656 h 326231"/>
              <a:gd name="connsiteX12" fmla="*/ 357188 w 390545"/>
              <a:gd name="connsiteY12" fmla="*/ 292894 h 326231"/>
              <a:gd name="connsiteX13" fmla="*/ 371475 w 390545"/>
              <a:gd name="connsiteY13" fmla="*/ 288131 h 326231"/>
              <a:gd name="connsiteX14" fmla="*/ 385763 w 390545"/>
              <a:gd name="connsiteY14" fmla="*/ 273844 h 326231"/>
              <a:gd name="connsiteX15" fmla="*/ 385763 w 390545"/>
              <a:gd name="connsiteY15" fmla="*/ 235744 h 326231"/>
              <a:gd name="connsiteX16" fmla="*/ 376238 w 390545"/>
              <a:gd name="connsiteY16" fmla="*/ 207169 h 326231"/>
              <a:gd name="connsiteX17" fmla="*/ 361950 w 390545"/>
              <a:gd name="connsiteY17" fmla="*/ 192881 h 326231"/>
              <a:gd name="connsiteX0" fmla="*/ 0 w 390545"/>
              <a:gd name="connsiteY0" fmla="*/ 244227 h 349002"/>
              <a:gd name="connsiteX1" fmla="*/ 100013 w 390545"/>
              <a:gd name="connsiteY1" fmla="*/ 239465 h 349002"/>
              <a:gd name="connsiteX2" fmla="*/ 100012 w 390545"/>
              <a:gd name="connsiteY2" fmla="*/ 139453 h 349002"/>
              <a:gd name="connsiteX3" fmla="*/ 190500 w 390545"/>
              <a:gd name="connsiteY3" fmla="*/ 134690 h 349002"/>
              <a:gd name="connsiteX4" fmla="*/ 190500 w 390545"/>
              <a:gd name="connsiteY4" fmla="*/ 22771 h 349002"/>
              <a:gd name="connsiteX5" fmla="*/ 123825 w 390545"/>
              <a:gd name="connsiteY5" fmla="*/ 315665 h 349002"/>
              <a:gd name="connsiteX6" fmla="*/ 152400 w 390545"/>
              <a:gd name="connsiteY6" fmla="*/ 334715 h 349002"/>
              <a:gd name="connsiteX7" fmla="*/ 195263 w 390545"/>
              <a:gd name="connsiteY7" fmla="*/ 349002 h 349002"/>
              <a:gd name="connsiteX8" fmla="*/ 271463 w 390545"/>
              <a:gd name="connsiteY8" fmla="*/ 344240 h 349002"/>
              <a:gd name="connsiteX9" fmla="*/ 309563 w 390545"/>
              <a:gd name="connsiteY9" fmla="*/ 334715 h 349002"/>
              <a:gd name="connsiteX10" fmla="*/ 323850 w 390545"/>
              <a:gd name="connsiteY10" fmla="*/ 329952 h 349002"/>
              <a:gd name="connsiteX11" fmla="*/ 338138 w 390545"/>
              <a:gd name="connsiteY11" fmla="*/ 320427 h 349002"/>
              <a:gd name="connsiteX12" fmla="*/ 357188 w 390545"/>
              <a:gd name="connsiteY12" fmla="*/ 315665 h 349002"/>
              <a:gd name="connsiteX13" fmla="*/ 371475 w 390545"/>
              <a:gd name="connsiteY13" fmla="*/ 310902 h 349002"/>
              <a:gd name="connsiteX14" fmla="*/ 385763 w 390545"/>
              <a:gd name="connsiteY14" fmla="*/ 296615 h 349002"/>
              <a:gd name="connsiteX15" fmla="*/ 385763 w 390545"/>
              <a:gd name="connsiteY15" fmla="*/ 258515 h 349002"/>
              <a:gd name="connsiteX16" fmla="*/ 376238 w 390545"/>
              <a:gd name="connsiteY16" fmla="*/ 229940 h 349002"/>
              <a:gd name="connsiteX17" fmla="*/ 361950 w 390545"/>
              <a:gd name="connsiteY17" fmla="*/ 215652 h 349002"/>
              <a:gd name="connsiteX0" fmla="*/ 0 w 390545"/>
              <a:gd name="connsiteY0" fmla="*/ 244227 h 349002"/>
              <a:gd name="connsiteX1" fmla="*/ 100013 w 390545"/>
              <a:gd name="connsiteY1" fmla="*/ 239465 h 349002"/>
              <a:gd name="connsiteX2" fmla="*/ 100012 w 390545"/>
              <a:gd name="connsiteY2" fmla="*/ 139453 h 349002"/>
              <a:gd name="connsiteX3" fmla="*/ 190500 w 390545"/>
              <a:gd name="connsiteY3" fmla="*/ 134690 h 349002"/>
              <a:gd name="connsiteX4" fmla="*/ 190500 w 390545"/>
              <a:gd name="connsiteY4" fmla="*/ 22771 h 349002"/>
              <a:gd name="connsiteX5" fmla="*/ 123825 w 390545"/>
              <a:gd name="connsiteY5" fmla="*/ 315665 h 349002"/>
              <a:gd name="connsiteX6" fmla="*/ 152400 w 390545"/>
              <a:gd name="connsiteY6" fmla="*/ 334715 h 349002"/>
              <a:gd name="connsiteX7" fmla="*/ 195263 w 390545"/>
              <a:gd name="connsiteY7" fmla="*/ 349002 h 349002"/>
              <a:gd name="connsiteX8" fmla="*/ 271463 w 390545"/>
              <a:gd name="connsiteY8" fmla="*/ 344240 h 349002"/>
              <a:gd name="connsiteX9" fmla="*/ 309563 w 390545"/>
              <a:gd name="connsiteY9" fmla="*/ 334715 h 349002"/>
              <a:gd name="connsiteX10" fmla="*/ 323850 w 390545"/>
              <a:gd name="connsiteY10" fmla="*/ 329952 h 349002"/>
              <a:gd name="connsiteX11" fmla="*/ 338138 w 390545"/>
              <a:gd name="connsiteY11" fmla="*/ 320427 h 349002"/>
              <a:gd name="connsiteX12" fmla="*/ 357188 w 390545"/>
              <a:gd name="connsiteY12" fmla="*/ 315665 h 349002"/>
              <a:gd name="connsiteX13" fmla="*/ 371475 w 390545"/>
              <a:gd name="connsiteY13" fmla="*/ 310902 h 349002"/>
              <a:gd name="connsiteX14" fmla="*/ 385763 w 390545"/>
              <a:gd name="connsiteY14" fmla="*/ 296615 h 349002"/>
              <a:gd name="connsiteX15" fmla="*/ 385763 w 390545"/>
              <a:gd name="connsiteY15" fmla="*/ 258515 h 349002"/>
              <a:gd name="connsiteX16" fmla="*/ 376238 w 390545"/>
              <a:gd name="connsiteY16" fmla="*/ 229940 h 349002"/>
              <a:gd name="connsiteX17" fmla="*/ 361950 w 390545"/>
              <a:gd name="connsiteY17" fmla="*/ 215652 h 349002"/>
              <a:gd name="connsiteX0" fmla="*/ 0 w 390545"/>
              <a:gd name="connsiteY0" fmla="*/ 228309 h 333084"/>
              <a:gd name="connsiteX1" fmla="*/ 100013 w 390545"/>
              <a:gd name="connsiteY1" fmla="*/ 223547 h 333084"/>
              <a:gd name="connsiteX2" fmla="*/ 100012 w 390545"/>
              <a:gd name="connsiteY2" fmla="*/ 123535 h 333084"/>
              <a:gd name="connsiteX3" fmla="*/ 190500 w 390545"/>
              <a:gd name="connsiteY3" fmla="*/ 118772 h 333084"/>
              <a:gd name="connsiteX4" fmla="*/ 192881 w 390545"/>
              <a:gd name="connsiteY4" fmla="*/ 23522 h 333084"/>
              <a:gd name="connsiteX5" fmla="*/ 123825 w 390545"/>
              <a:gd name="connsiteY5" fmla="*/ 299747 h 333084"/>
              <a:gd name="connsiteX6" fmla="*/ 152400 w 390545"/>
              <a:gd name="connsiteY6" fmla="*/ 318797 h 333084"/>
              <a:gd name="connsiteX7" fmla="*/ 195263 w 390545"/>
              <a:gd name="connsiteY7" fmla="*/ 333084 h 333084"/>
              <a:gd name="connsiteX8" fmla="*/ 271463 w 390545"/>
              <a:gd name="connsiteY8" fmla="*/ 328322 h 333084"/>
              <a:gd name="connsiteX9" fmla="*/ 309563 w 390545"/>
              <a:gd name="connsiteY9" fmla="*/ 318797 h 333084"/>
              <a:gd name="connsiteX10" fmla="*/ 323850 w 390545"/>
              <a:gd name="connsiteY10" fmla="*/ 314034 h 333084"/>
              <a:gd name="connsiteX11" fmla="*/ 338138 w 390545"/>
              <a:gd name="connsiteY11" fmla="*/ 304509 h 333084"/>
              <a:gd name="connsiteX12" fmla="*/ 357188 w 390545"/>
              <a:gd name="connsiteY12" fmla="*/ 299747 h 333084"/>
              <a:gd name="connsiteX13" fmla="*/ 371475 w 390545"/>
              <a:gd name="connsiteY13" fmla="*/ 294984 h 333084"/>
              <a:gd name="connsiteX14" fmla="*/ 385763 w 390545"/>
              <a:gd name="connsiteY14" fmla="*/ 280697 h 333084"/>
              <a:gd name="connsiteX15" fmla="*/ 385763 w 390545"/>
              <a:gd name="connsiteY15" fmla="*/ 242597 h 333084"/>
              <a:gd name="connsiteX16" fmla="*/ 376238 w 390545"/>
              <a:gd name="connsiteY16" fmla="*/ 214022 h 333084"/>
              <a:gd name="connsiteX17" fmla="*/ 361950 w 390545"/>
              <a:gd name="connsiteY17" fmla="*/ 199734 h 333084"/>
              <a:gd name="connsiteX0" fmla="*/ 0 w 390545"/>
              <a:gd name="connsiteY0" fmla="*/ 222522 h 327297"/>
              <a:gd name="connsiteX1" fmla="*/ 100013 w 390545"/>
              <a:gd name="connsiteY1" fmla="*/ 217760 h 327297"/>
              <a:gd name="connsiteX2" fmla="*/ 100012 w 390545"/>
              <a:gd name="connsiteY2" fmla="*/ 117748 h 327297"/>
              <a:gd name="connsiteX3" fmla="*/ 190500 w 390545"/>
              <a:gd name="connsiteY3" fmla="*/ 112985 h 327297"/>
              <a:gd name="connsiteX4" fmla="*/ 192881 w 390545"/>
              <a:gd name="connsiteY4" fmla="*/ 17735 h 327297"/>
              <a:gd name="connsiteX5" fmla="*/ 123825 w 390545"/>
              <a:gd name="connsiteY5" fmla="*/ 293960 h 327297"/>
              <a:gd name="connsiteX6" fmla="*/ 152400 w 390545"/>
              <a:gd name="connsiteY6" fmla="*/ 313010 h 327297"/>
              <a:gd name="connsiteX7" fmla="*/ 195263 w 390545"/>
              <a:gd name="connsiteY7" fmla="*/ 327297 h 327297"/>
              <a:gd name="connsiteX8" fmla="*/ 271463 w 390545"/>
              <a:gd name="connsiteY8" fmla="*/ 322535 h 327297"/>
              <a:gd name="connsiteX9" fmla="*/ 309563 w 390545"/>
              <a:gd name="connsiteY9" fmla="*/ 313010 h 327297"/>
              <a:gd name="connsiteX10" fmla="*/ 323850 w 390545"/>
              <a:gd name="connsiteY10" fmla="*/ 308247 h 327297"/>
              <a:gd name="connsiteX11" fmla="*/ 338138 w 390545"/>
              <a:gd name="connsiteY11" fmla="*/ 298722 h 327297"/>
              <a:gd name="connsiteX12" fmla="*/ 357188 w 390545"/>
              <a:gd name="connsiteY12" fmla="*/ 293960 h 327297"/>
              <a:gd name="connsiteX13" fmla="*/ 371475 w 390545"/>
              <a:gd name="connsiteY13" fmla="*/ 289197 h 327297"/>
              <a:gd name="connsiteX14" fmla="*/ 385763 w 390545"/>
              <a:gd name="connsiteY14" fmla="*/ 274910 h 327297"/>
              <a:gd name="connsiteX15" fmla="*/ 385763 w 390545"/>
              <a:gd name="connsiteY15" fmla="*/ 236810 h 327297"/>
              <a:gd name="connsiteX16" fmla="*/ 376238 w 390545"/>
              <a:gd name="connsiteY16" fmla="*/ 208235 h 327297"/>
              <a:gd name="connsiteX17" fmla="*/ 361950 w 390545"/>
              <a:gd name="connsiteY17" fmla="*/ 193947 h 327297"/>
              <a:gd name="connsiteX0" fmla="*/ 0 w 390545"/>
              <a:gd name="connsiteY0" fmla="*/ 204820 h 309595"/>
              <a:gd name="connsiteX1" fmla="*/ 100013 w 390545"/>
              <a:gd name="connsiteY1" fmla="*/ 200058 h 309595"/>
              <a:gd name="connsiteX2" fmla="*/ 100012 w 390545"/>
              <a:gd name="connsiteY2" fmla="*/ 100046 h 309595"/>
              <a:gd name="connsiteX3" fmla="*/ 190500 w 390545"/>
              <a:gd name="connsiteY3" fmla="*/ 95283 h 309595"/>
              <a:gd name="connsiteX4" fmla="*/ 192881 w 390545"/>
              <a:gd name="connsiteY4" fmla="*/ 33 h 309595"/>
              <a:gd name="connsiteX5" fmla="*/ 123825 w 390545"/>
              <a:gd name="connsiteY5" fmla="*/ 276258 h 309595"/>
              <a:gd name="connsiteX6" fmla="*/ 152400 w 390545"/>
              <a:gd name="connsiteY6" fmla="*/ 295308 h 309595"/>
              <a:gd name="connsiteX7" fmla="*/ 195263 w 390545"/>
              <a:gd name="connsiteY7" fmla="*/ 309595 h 309595"/>
              <a:gd name="connsiteX8" fmla="*/ 271463 w 390545"/>
              <a:gd name="connsiteY8" fmla="*/ 304833 h 309595"/>
              <a:gd name="connsiteX9" fmla="*/ 309563 w 390545"/>
              <a:gd name="connsiteY9" fmla="*/ 295308 h 309595"/>
              <a:gd name="connsiteX10" fmla="*/ 323850 w 390545"/>
              <a:gd name="connsiteY10" fmla="*/ 290545 h 309595"/>
              <a:gd name="connsiteX11" fmla="*/ 338138 w 390545"/>
              <a:gd name="connsiteY11" fmla="*/ 281020 h 309595"/>
              <a:gd name="connsiteX12" fmla="*/ 357188 w 390545"/>
              <a:gd name="connsiteY12" fmla="*/ 276258 h 309595"/>
              <a:gd name="connsiteX13" fmla="*/ 371475 w 390545"/>
              <a:gd name="connsiteY13" fmla="*/ 271495 h 309595"/>
              <a:gd name="connsiteX14" fmla="*/ 385763 w 390545"/>
              <a:gd name="connsiteY14" fmla="*/ 257208 h 309595"/>
              <a:gd name="connsiteX15" fmla="*/ 385763 w 390545"/>
              <a:gd name="connsiteY15" fmla="*/ 219108 h 309595"/>
              <a:gd name="connsiteX16" fmla="*/ 376238 w 390545"/>
              <a:gd name="connsiteY16" fmla="*/ 190533 h 309595"/>
              <a:gd name="connsiteX17" fmla="*/ 361950 w 390545"/>
              <a:gd name="connsiteY17" fmla="*/ 176245 h 309595"/>
              <a:gd name="connsiteX0" fmla="*/ 0 w 390545"/>
              <a:gd name="connsiteY0" fmla="*/ 204790 h 309565"/>
              <a:gd name="connsiteX1" fmla="*/ 100013 w 390545"/>
              <a:gd name="connsiteY1" fmla="*/ 200028 h 309565"/>
              <a:gd name="connsiteX2" fmla="*/ 100012 w 390545"/>
              <a:gd name="connsiteY2" fmla="*/ 100016 h 309565"/>
              <a:gd name="connsiteX3" fmla="*/ 190500 w 390545"/>
              <a:gd name="connsiteY3" fmla="*/ 95253 h 309565"/>
              <a:gd name="connsiteX4" fmla="*/ 192881 w 390545"/>
              <a:gd name="connsiteY4" fmla="*/ 3 h 309565"/>
              <a:gd name="connsiteX5" fmla="*/ 123825 w 390545"/>
              <a:gd name="connsiteY5" fmla="*/ 276228 h 309565"/>
              <a:gd name="connsiteX6" fmla="*/ 152400 w 390545"/>
              <a:gd name="connsiteY6" fmla="*/ 295278 h 309565"/>
              <a:gd name="connsiteX7" fmla="*/ 195263 w 390545"/>
              <a:gd name="connsiteY7" fmla="*/ 309565 h 309565"/>
              <a:gd name="connsiteX8" fmla="*/ 271463 w 390545"/>
              <a:gd name="connsiteY8" fmla="*/ 304803 h 309565"/>
              <a:gd name="connsiteX9" fmla="*/ 309563 w 390545"/>
              <a:gd name="connsiteY9" fmla="*/ 295278 h 309565"/>
              <a:gd name="connsiteX10" fmla="*/ 323850 w 390545"/>
              <a:gd name="connsiteY10" fmla="*/ 290515 h 309565"/>
              <a:gd name="connsiteX11" fmla="*/ 338138 w 390545"/>
              <a:gd name="connsiteY11" fmla="*/ 280990 h 309565"/>
              <a:gd name="connsiteX12" fmla="*/ 357188 w 390545"/>
              <a:gd name="connsiteY12" fmla="*/ 276228 h 309565"/>
              <a:gd name="connsiteX13" fmla="*/ 371475 w 390545"/>
              <a:gd name="connsiteY13" fmla="*/ 271465 h 309565"/>
              <a:gd name="connsiteX14" fmla="*/ 385763 w 390545"/>
              <a:gd name="connsiteY14" fmla="*/ 257178 h 309565"/>
              <a:gd name="connsiteX15" fmla="*/ 385763 w 390545"/>
              <a:gd name="connsiteY15" fmla="*/ 219078 h 309565"/>
              <a:gd name="connsiteX16" fmla="*/ 376238 w 390545"/>
              <a:gd name="connsiteY16" fmla="*/ 190503 h 309565"/>
              <a:gd name="connsiteX17" fmla="*/ 361950 w 390545"/>
              <a:gd name="connsiteY17" fmla="*/ 176215 h 309565"/>
              <a:gd name="connsiteX0" fmla="*/ 0 w 390545"/>
              <a:gd name="connsiteY0" fmla="*/ 204790 h 309565"/>
              <a:gd name="connsiteX1" fmla="*/ 100013 w 390545"/>
              <a:gd name="connsiteY1" fmla="*/ 200028 h 309565"/>
              <a:gd name="connsiteX2" fmla="*/ 100012 w 390545"/>
              <a:gd name="connsiteY2" fmla="*/ 100016 h 309565"/>
              <a:gd name="connsiteX3" fmla="*/ 190500 w 390545"/>
              <a:gd name="connsiteY3" fmla="*/ 95253 h 309565"/>
              <a:gd name="connsiteX4" fmla="*/ 192881 w 390545"/>
              <a:gd name="connsiteY4" fmla="*/ 3 h 309565"/>
              <a:gd name="connsiteX5" fmla="*/ 123825 w 390545"/>
              <a:gd name="connsiteY5" fmla="*/ 276228 h 309565"/>
              <a:gd name="connsiteX6" fmla="*/ 152400 w 390545"/>
              <a:gd name="connsiteY6" fmla="*/ 295278 h 309565"/>
              <a:gd name="connsiteX7" fmla="*/ 195263 w 390545"/>
              <a:gd name="connsiteY7" fmla="*/ 309565 h 309565"/>
              <a:gd name="connsiteX8" fmla="*/ 271463 w 390545"/>
              <a:gd name="connsiteY8" fmla="*/ 304803 h 309565"/>
              <a:gd name="connsiteX9" fmla="*/ 309563 w 390545"/>
              <a:gd name="connsiteY9" fmla="*/ 295278 h 309565"/>
              <a:gd name="connsiteX10" fmla="*/ 323850 w 390545"/>
              <a:gd name="connsiteY10" fmla="*/ 290515 h 309565"/>
              <a:gd name="connsiteX11" fmla="*/ 338138 w 390545"/>
              <a:gd name="connsiteY11" fmla="*/ 280990 h 309565"/>
              <a:gd name="connsiteX12" fmla="*/ 357188 w 390545"/>
              <a:gd name="connsiteY12" fmla="*/ 276228 h 309565"/>
              <a:gd name="connsiteX13" fmla="*/ 371475 w 390545"/>
              <a:gd name="connsiteY13" fmla="*/ 271465 h 309565"/>
              <a:gd name="connsiteX14" fmla="*/ 385763 w 390545"/>
              <a:gd name="connsiteY14" fmla="*/ 257178 h 309565"/>
              <a:gd name="connsiteX15" fmla="*/ 385763 w 390545"/>
              <a:gd name="connsiteY15" fmla="*/ 219078 h 309565"/>
              <a:gd name="connsiteX16" fmla="*/ 376238 w 390545"/>
              <a:gd name="connsiteY16" fmla="*/ 190503 h 309565"/>
              <a:gd name="connsiteX17" fmla="*/ 361950 w 390545"/>
              <a:gd name="connsiteY17" fmla="*/ 176215 h 309565"/>
              <a:gd name="connsiteX0" fmla="*/ 0 w 390545"/>
              <a:gd name="connsiteY0" fmla="*/ 204790 h 309565"/>
              <a:gd name="connsiteX1" fmla="*/ 100013 w 390545"/>
              <a:gd name="connsiteY1" fmla="*/ 200028 h 309565"/>
              <a:gd name="connsiteX2" fmla="*/ 100012 w 390545"/>
              <a:gd name="connsiteY2" fmla="*/ 100016 h 309565"/>
              <a:gd name="connsiteX3" fmla="*/ 190500 w 390545"/>
              <a:gd name="connsiteY3" fmla="*/ 95253 h 309565"/>
              <a:gd name="connsiteX4" fmla="*/ 192881 w 390545"/>
              <a:gd name="connsiteY4" fmla="*/ 3 h 309565"/>
              <a:gd name="connsiteX5" fmla="*/ 123825 w 390545"/>
              <a:gd name="connsiteY5" fmla="*/ 276228 h 309565"/>
              <a:gd name="connsiteX6" fmla="*/ 152400 w 390545"/>
              <a:gd name="connsiteY6" fmla="*/ 295278 h 309565"/>
              <a:gd name="connsiteX7" fmla="*/ 195263 w 390545"/>
              <a:gd name="connsiteY7" fmla="*/ 309565 h 309565"/>
              <a:gd name="connsiteX8" fmla="*/ 271463 w 390545"/>
              <a:gd name="connsiteY8" fmla="*/ 304803 h 309565"/>
              <a:gd name="connsiteX9" fmla="*/ 309563 w 390545"/>
              <a:gd name="connsiteY9" fmla="*/ 295278 h 309565"/>
              <a:gd name="connsiteX10" fmla="*/ 323850 w 390545"/>
              <a:gd name="connsiteY10" fmla="*/ 290515 h 309565"/>
              <a:gd name="connsiteX11" fmla="*/ 338138 w 390545"/>
              <a:gd name="connsiteY11" fmla="*/ 280990 h 309565"/>
              <a:gd name="connsiteX12" fmla="*/ 357188 w 390545"/>
              <a:gd name="connsiteY12" fmla="*/ 276228 h 309565"/>
              <a:gd name="connsiteX13" fmla="*/ 371475 w 390545"/>
              <a:gd name="connsiteY13" fmla="*/ 271465 h 309565"/>
              <a:gd name="connsiteX14" fmla="*/ 385763 w 390545"/>
              <a:gd name="connsiteY14" fmla="*/ 257178 h 309565"/>
              <a:gd name="connsiteX15" fmla="*/ 385763 w 390545"/>
              <a:gd name="connsiteY15" fmla="*/ 219078 h 309565"/>
              <a:gd name="connsiteX16" fmla="*/ 376238 w 390545"/>
              <a:gd name="connsiteY16" fmla="*/ 190503 h 309565"/>
              <a:gd name="connsiteX17" fmla="*/ 361950 w 390545"/>
              <a:gd name="connsiteY17" fmla="*/ 176215 h 309565"/>
              <a:gd name="connsiteX0" fmla="*/ 0 w 390545"/>
              <a:gd name="connsiteY0" fmla="*/ 204790 h 309565"/>
              <a:gd name="connsiteX1" fmla="*/ 100013 w 390545"/>
              <a:gd name="connsiteY1" fmla="*/ 200028 h 309565"/>
              <a:gd name="connsiteX2" fmla="*/ 100012 w 390545"/>
              <a:gd name="connsiteY2" fmla="*/ 100016 h 309565"/>
              <a:gd name="connsiteX3" fmla="*/ 190500 w 390545"/>
              <a:gd name="connsiteY3" fmla="*/ 95253 h 309565"/>
              <a:gd name="connsiteX4" fmla="*/ 192881 w 390545"/>
              <a:gd name="connsiteY4" fmla="*/ 3 h 309565"/>
              <a:gd name="connsiteX5" fmla="*/ 123825 w 390545"/>
              <a:gd name="connsiteY5" fmla="*/ 276228 h 309565"/>
              <a:gd name="connsiteX6" fmla="*/ 152400 w 390545"/>
              <a:gd name="connsiteY6" fmla="*/ 295278 h 309565"/>
              <a:gd name="connsiteX7" fmla="*/ 195263 w 390545"/>
              <a:gd name="connsiteY7" fmla="*/ 309565 h 309565"/>
              <a:gd name="connsiteX8" fmla="*/ 271463 w 390545"/>
              <a:gd name="connsiteY8" fmla="*/ 304803 h 309565"/>
              <a:gd name="connsiteX9" fmla="*/ 309563 w 390545"/>
              <a:gd name="connsiteY9" fmla="*/ 295278 h 309565"/>
              <a:gd name="connsiteX10" fmla="*/ 323850 w 390545"/>
              <a:gd name="connsiteY10" fmla="*/ 290515 h 309565"/>
              <a:gd name="connsiteX11" fmla="*/ 338138 w 390545"/>
              <a:gd name="connsiteY11" fmla="*/ 280990 h 309565"/>
              <a:gd name="connsiteX12" fmla="*/ 357188 w 390545"/>
              <a:gd name="connsiteY12" fmla="*/ 276228 h 309565"/>
              <a:gd name="connsiteX13" fmla="*/ 371475 w 390545"/>
              <a:gd name="connsiteY13" fmla="*/ 271465 h 309565"/>
              <a:gd name="connsiteX14" fmla="*/ 385763 w 390545"/>
              <a:gd name="connsiteY14" fmla="*/ 257178 h 309565"/>
              <a:gd name="connsiteX15" fmla="*/ 385763 w 390545"/>
              <a:gd name="connsiteY15" fmla="*/ 219078 h 309565"/>
              <a:gd name="connsiteX16" fmla="*/ 376238 w 390545"/>
              <a:gd name="connsiteY16" fmla="*/ 190503 h 309565"/>
              <a:gd name="connsiteX17" fmla="*/ 361950 w 390545"/>
              <a:gd name="connsiteY17" fmla="*/ 176215 h 309565"/>
              <a:gd name="connsiteX0" fmla="*/ 0 w 390545"/>
              <a:gd name="connsiteY0" fmla="*/ 204790 h 309565"/>
              <a:gd name="connsiteX1" fmla="*/ 100013 w 390545"/>
              <a:gd name="connsiteY1" fmla="*/ 200028 h 309565"/>
              <a:gd name="connsiteX2" fmla="*/ 100012 w 390545"/>
              <a:gd name="connsiteY2" fmla="*/ 100016 h 309565"/>
              <a:gd name="connsiteX3" fmla="*/ 190500 w 390545"/>
              <a:gd name="connsiteY3" fmla="*/ 95253 h 309565"/>
              <a:gd name="connsiteX4" fmla="*/ 192881 w 390545"/>
              <a:gd name="connsiteY4" fmla="*/ 3 h 309565"/>
              <a:gd name="connsiteX5" fmla="*/ 123825 w 390545"/>
              <a:gd name="connsiteY5" fmla="*/ 276228 h 309565"/>
              <a:gd name="connsiteX6" fmla="*/ 152400 w 390545"/>
              <a:gd name="connsiteY6" fmla="*/ 295278 h 309565"/>
              <a:gd name="connsiteX7" fmla="*/ 195263 w 390545"/>
              <a:gd name="connsiteY7" fmla="*/ 309565 h 309565"/>
              <a:gd name="connsiteX8" fmla="*/ 271463 w 390545"/>
              <a:gd name="connsiteY8" fmla="*/ 304803 h 309565"/>
              <a:gd name="connsiteX9" fmla="*/ 309563 w 390545"/>
              <a:gd name="connsiteY9" fmla="*/ 295278 h 309565"/>
              <a:gd name="connsiteX10" fmla="*/ 323850 w 390545"/>
              <a:gd name="connsiteY10" fmla="*/ 290515 h 309565"/>
              <a:gd name="connsiteX11" fmla="*/ 338138 w 390545"/>
              <a:gd name="connsiteY11" fmla="*/ 280990 h 309565"/>
              <a:gd name="connsiteX12" fmla="*/ 357188 w 390545"/>
              <a:gd name="connsiteY12" fmla="*/ 276228 h 309565"/>
              <a:gd name="connsiteX13" fmla="*/ 371475 w 390545"/>
              <a:gd name="connsiteY13" fmla="*/ 271465 h 309565"/>
              <a:gd name="connsiteX14" fmla="*/ 385763 w 390545"/>
              <a:gd name="connsiteY14" fmla="*/ 257178 h 309565"/>
              <a:gd name="connsiteX15" fmla="*/ 385763 w 390545"/>
              <a:gd name="connsiteY15" fmla="*/ 219078 h 309565"/>
              <a:gd name="connsiteX16" fmla="*/ 376238 w 390545"/>
              <a:gd name="connsiteY16" fmla="*/ 190503 h 309565"/>
              <a:gd name="connsiteX17" fmla="*/ 361950 w 390545"/>
              <a:gd name="connsiteY17" fmla="*/ 176215 h 309565"/>
              <a:gd name="connsiteX0" fmla="*/ 0 w 390545"/>
              <a:gd name="connsiteY0" fmla="*/ 204790 h 309565"/>
              <a:gd name="connsiteX1" fmla="*/ 100013 w 390545"/>
              <a:gd name="connsiteY1" fmla="*/ 200028 h 309565"/>
              <a:gd name="connsiteX2" fmla="*/ 100012 w 390545"/>
              <a:gd name="connsiteY2" fmla="*/ 100016 h 309565"/>
              <a:gd name="connsiteX3" fmla="*/ 190500 w 390545"/>
              <a:gd name="connsiteY3" fmla="*/ 95253 h 309565"/>
              <a:gd name="connsiteX4" fmla="*/ 192881 w 390545"/>
              <a:gd name="connsiteY4" fmla="*/ 3 h 309565"/>
              <a:gd name="connsiteX5" fmla="*/ 123825 w 390545"/>
              <a:gd name="connsiteY5" fmla="*/ 276228 h 309565"/>
              <a:gd name="connsiteX6" fmla="*/ 152400 w 390545"/>
              <a:gd name="connsiteY6" fmla="*/ 295278 h 309565"/>
              <a:gd name="connsiteX7" fmla="*/ 195263 w 390545"/>
              <a:gd name="connsiteY7" fmla="*/ 309565 h 309565"/>
              <a:gd name="connsiteX8" fmla="*/ 271463 w 390545"/>
              <a:gd name="connsiteY8" fmla="*/ 304803 h 309565"/>
              <a:gd name="connsiteX9" fmla="*/ 309563 w 390545"/>
              <a:gd name="connsiteY9" fmla="*/ 295278 h 309565"/>
              <a:gd name="connsiteX10" fmla="*/ 323850 w 390545"/>
              <a:gd name="connsiteY10" fmla="*/ 290515 h 309565"/>
              <a:gd name="connsiteX11" fmla="*/ 338138 w 390545"/>
              <a:gd name="connsiteY11" fmla="*/ 280990 h 309565"/>
              <a:gd name="connsiteX12" fmla="*/ 357188 w 390545"/>
              <a:gd name="connsiteY12" fmla="*/ 276228 h 309565"/>
              <a:gd name="connsiteX13" fmla="*/ 371475 w 390545"/>
              <a:gd name="connsiteY13" fmla="*/ 271465 h 309565"/>
              <a:gd name="connsiteX14" fmla="*/ 385763 w 390545"/>
              <a:gd name="connsiteY14" fmla="*/ 257178 h 309565"/>
              <a:gd name="connsiteX15" fmla="*/ 385763 w 390545"/>
              <a:gd name="connsiteY15" fmla="*/ 219078 h 309565"/>
              <a:gd name="connsiteX16" fmla="*/ 376238 w 390545"/>
              <a:gd name="connsiteY16" fmla="*/ 190503 h 309565"/>
              <a:gd name="connsiteX17" fmla="*/ 361950 w 390545"/>
              <a:gd name="connsiteY17" fmla="*/ 176215 h 309565"/>
              <a:gd name="connsiteX0" fmla="*/ 0 w 390545"/>
              <a:gd name="connsiteY0" fmla="*/ 202408 h 309565"/>
              <a:gd name="connsiteX1" fmla="*/ 100013 w 390545"/>
              <a:gd name="connsiteY1" fmla="*/ 200028 h 309565"/>
              <a:gd name="connsiteX2" fmla="*/ 100012 w 390545"/>
              <a:gd name="connsiteY2" fmla="*/ 100016 h 309565"/>
              <a:gd name="connsiteX3" fmla="*/ 190500 w 390545"/>
              <a:gd name="connsiteY3" fmla="*/ 95253 h 309565"/>
              <a:gd name="connsiteX4" fmla="*/ 192881 w 390545"/>
              <a:gd name="connsiteY4" fmla="*/ 3 h 309565"/>
              <a:gd name="connsiteX5" fmla="*/ 123825 w 390545"/>
              <a:gd name="connsiteY5" fmla="*/ 276228 h 309565"/>
              <a:gd name="connsiteX6" fmla="*/ 152400 w 390545"/>
              <a:gd name="connsiteY6" fmla="*/ 295278 h 309565"/>
              <a:gd name="connsiteX7" fmla="*/ 195263 w 390545"/>
              <a:gd name="connsiteY7" fmla="*/ 309565 h 309565"/>
              <a:gd name="connsiteX8" fmla="*/ 271463 w 390545"/>
              <a:gd name="connsiteY8" fmla="*/ 304803 h 309565"/>
              <a:gd name="connsiteX9" fmla="*/ 309563 w 390545"/>
              <a:gd name="connsiteY9" fmla="*/ 295278 h 309565"/>
              <a:gd name="connsiteX10" fmla="*/ 323850 w 390545"/>
              <a:gd name="connsiteY10" fmla="*/ 290515 h 309565"/>
              <a:gd name="connsiteX11" fmla="*/ 338138 w 390545"/>
              <a:gd name="connsiteY11" fmla="*/ 280990 h 309565"/>
              <a:gd name="connsiteX12" fmla="*/ 357188 w 390545"/>
              <a:gd name="connsiteY12" fmla="*/ 276228 h 309565"/>
              <a:gd name="connsiteX13" fmla="*/ 371475 w 390545"/>
              <a:gd name="connsiteY13" fmla="*/ 271465 h 309565"/>
              <a:gd name="connsiteX14" fmla="*/ 385763 w 390545"/>
              <a:gd name="connsiteY14" fmla="*/ 257178 h 309565"/>
              <a:gd name="connsiteX15" fmla="*/ 385763 w 390545"/>
              <a:gd name="connsiteY15" fmla="*/ 219078 h 309565"/>
              <a:gd name="connsiteX16" fmla="*/ 376238 w 390545"/>
              <a:gd name="connsiteY16" fmla="*/ 190503 h 309565"/>
              <a:gd name="connsiteX17" fmla="*/ 361950 w 390545"/>
              <a:gd name="connsiteY17" fmla="*/ 176215 h 309565"/>
              <a:gd name="connsiteX0" fmla="*/ 0 w 390545"/>
              <a:gd name="connsiteY0" fmla="*/ 207021 h 323516"/>
              <a:gd name="connsiteX1" fmla="*/ 100013 w 390545"/>
              <a:gd name="connsiteY1" fmla="*/ 204641 h 323516"/>
              <a:gd name="connsiteX2" fmla="*/ 100012 w 390545"/>
              <a:gd name="connsiteY2" fmla="*/ 104629 h 323516"/>
              <a:gd name="connsiteX3" fmla="*/ 190500 w 390545"/>
              <a:gd name="connsiteY3" fmla="*/ 99866 h 323516"/>
              <a:gd name="connsiteX4" fmla="*/ 192881 w 390545"/>
              <a:gd name="connsiteY4" fmla="*/ 4616 h 323516"/>
              <a:gd name="connsiteX5" fmla="*/ 280987 w 390545"/>
              <a:gd name="connsiteY5" fmla="*/ 33191 h 323516"/>
              <a:gd name="connsiteX6" fmla="*/ 152400 w 390545"/>
              <a:gd name="connsiteY6" fmla="*/ 299891 h 323516"/>
              <a:gd name="connsiteX7" fmla="*/ 195263 w 390545"/>
              <a:gd name="connsiteY7" fmla="*/ 314178 h 323516"/>
              <a:gd name="connsiteX8" fmla="*/ 271463 w 390545"/>
              <a:gd name="connsiteY8" fmla="*/ 309416 h 323516"/>
              <a:gd name="connsiteX9" fmla="*/ 309563 w 390545"/>
              <a:gd name="connsiteY9" fmla="*/ 299891 h 323516"/>
              <a:gd name="connsiteX10" fmla="*/ 323850 w 390545"/>
              <a:gd name="connsiteY10" fmla="*/ 295128 h 323516"/>
              <a:gd name="connsiteX11" fmla="*/ 338138 w 390545"/>
              <a:gd name="connsiteY11" fmla="*/ 285603 h 323516"/>
              <a:gd name="connsiteX12" fmla="*/ 357188 w 390545"/>
              <a:gd name="connsiteY12" fmla="*/ 280841 h 323516"/>
              <a:gd name="connsiteX13" fmla="*/ 371475 w 390545"/>
              <a:gd name="connsiteY13" fmla="*/ 276078 h 323516"/>
              <a:gd name="connsiteX14" fmla="*/ 385763 w 390545"/>
              <a:gd name="connsiteY14" fmla="*/ 261791 h 323516"/>
              <a:gd name="connsiteX15" fmla="*/ 385763 w 390545"/>
              <a:gd name="connsiteY15" fmla="*/ 223691 h 323516"/>
              <a:gd name="connsiteX16" fmla="*/ 376238 w 390545"/>
              <a:gd name="connsiteY16" fmla="*/ 195116 h 323516"/>
              <a:gd name="connsiteX17" fmla="*/ 361950 w 390545"/>
              <a:gd name="connsiteY17" fmla="*/ 180828 h 323516"/>
              <a:gd name="connsiteX0" fmla="*/ 0 w 390545"/>
              <a:gd name="connsiteY0" fmla="*/ 202421 h 318916"/>
              <a:gd name="connsiteX1" fmla="*/ 100013 w 390545"/>
              <a:gd name="connsiteY1" fmla="*/ 200041 h 318916"/>
              <a:gd name="connsiteX2" fmla="*/ 100012 w 390545"/>
              <a:gd name="connsiteY2" fmla="*/ 100029 h 318916"/>
              <a:gd name="connsiteX3" fmla="*/ 190500 w 390545"/>
              <a:gd name="connsiteY3" fmla="*/ 95266 h 318916"/>
              <a:gd name="connsiteX4" fmla="*/ 192881 w 390545"/>
              <a:gd name="connsiteY4" fmla="*/ 16 h 318916"/>
              <a:gd name="connsiteX5" fmla="*/ 280987 w 390545"/>
              <a:gd name="connsiteY5" fmla="*/ 28591 h 318916"/>
              <a:gd name="connsiteX6" fmla="*/ 152400 w 390545"/>
              <a:gd name="connsiteY6" fmla="*/ 295291 h 318916"/>
              <a:gd name="connsiteX7" fmla="*/ 195263 w 390545"/>
              <a:gd name="connsiteY7" fmla="*/ 309578 h 318916"/>
              <a:gd name="connsiteX8" fmla="*/ 271463 w 390545"/>
              <a:gd name="connsiteY8" fmla="*/ 304816 h 318916"/>
              <a:gd name="connsiteX9" fmla="*/ 309563 w 390545"/>
              <a:gd name="connsiteY9" fmla="*/ 295291 h 318916"/>
              <a:gd name="connsiteX10" fmla="*/ 323850 w 390545"/>
              <a:gd name="connsiteY10" fmla="*/ 290528 h 318916"/>
              <a:gd name="connsiteX11" fmla="*/ 338138 w 390545"/>
              <a:gd name="connsiteY11" fmla="*/ 281003 h 318916"/>
              <a:gd name="connsiteX12" fmla="*/ 357188 w 390545"/>
              <a:gd name="connsiteY12" fmla="*/ 276241 h 318916"/>
              <a:gd name="connsiteX13" fmla="*/ 371475 w 390545"/>
              <a:gd name="connsiteY13" fmla="*/ 271478 h 318916"/>
              <a:gd name="connsiteX14" fmla="*/ 385763 w 390545"/>
              <a:gd name="connsiteY14" fmla="*/ 257191 h 318916"/>
              <a:gd name="connsiteX15" fmla="*/ 385763 w 390545"/>
              <a:gd name="connsiteY15" fmla="*/ 219091 h 318916"/>
              <a:gd name="connsiteX16" fmla="*/ 376238 w 390545"/>
              <a:gd name="connsiteY16" fmla="*/ 190516 h 318916"/>
              <a:gd name="connsiteX17" fmla="*/ 361950 w 390545"/>
              <a:gd name="connsiteY17" fmla="*/ 176228 h 318916"/>
              <a:gd name="connsiteX0" fmla="*/ 0 w 390545"/>
              <a:gd name="connsiteY0" fmla="*/ 202634 h 321205"/>
              <a:gd name="connsiteX1" fmla="*/ 100013 w 390545"/>
              <a:gd name="connsiteY1" fmla="*/ 200254 h 321205"/>
              <a:gd name="connsiteX2" fmla="*/ 100012 w 390545"/>
              <a:gd name="connsiteY2" fmla="*/ 100242 h 321205"/>
              <a:gd name="connsiteX3" fmla="*/ 190500 w 390545"/>
              <a:gd name="connsiteY3" fmla="*/ 95479 h 321205"/>
              <a:gd name="connsiteX4" fmla="*/ 192881 w 390545"/>
              <a:gd name="connsiteY4" fmla="*/ 229 h 321205"/>
              <a:gd name="connsiteX5" fmla="*/ 278605 w 390545"/>
              <a:gd name="connsiteY5" fmla="*/ 229 h 321205"/>
              <a:gd name="connsiteX6" fmla="*/ 152400 w 390545"/>
              <a:gd name="connsiteY6" fmla="*/ 295504 h 321205"/>
              <a:gd name="connsiteX7" fmla="*/ 195263 w 390545"/>
              <a:gd name="connsiteY7" fmla="*/ 309791 h 321205"/>
              <a:gd name="connsiteX8" fmla="*/ 271463 w 390545"/>
              <a:gd name="connsiteY8" fmla="*/ 305029 h 321205"/>
              <a:gd name="connsiteX9" fmla="*/ 309563 w 390545"/>
              <a:gd name="connsiteY9" fmla="*/ 295504 h 321205"/>
              <a:gd name="connsiteX10" fmla="*/ 323850 w 390545"/>
              <a:gd name="connsiteY10" fmla="*/ 290741 h 321205"/>
              <a:gd name="connsiteX11" fmla="*/ 338138 w 390545"/>
              <a:gd name="connsiteY11" fmla="*/ 281216 h 321205"/>
              <a:gd name="connsiteX12" fmla="*/ 357188 w 390545"/>
              <a:gd name="connsiteY12" fmla="*/ 276454 h 321205"/>
              <a:gd name="connsiteX13" fmla="*/ 371475 w 390545"/>
              <a:gd name="connsiteY13" fmla="*/ 271691 h 321205"/>
              <a:gd name="connsiteX14" fmla="*/ 385763 w 390545"/>
              <a:gd name="connsiteY14" fmla="*/ 257404 h 321205"/>
              <a:gd name="connsiteX15" fmla="*/ 385763 w 390545"/>
              <a:gd name="connsiteY15" fmla="*/ 219304 h 321205"/>
              <a:gd name="connsiteX16" fmla="*/ 376238 w 390545"/>
              <a:gd name="connsiteY16" fmla="*/ 190729 h 321205"/>
              <a:gd name="connsiteX17" fmla="*/ 361950 w 390545"/>
              <a:gd name="connsiteY17" fmla="*/ 176441 h 321205"/>
              <a:gd name="connsiteX0" fmla="*/ 0 w 390545"/>
              <a:gd name="connsiteY0" fmla="*/ 209765 h 328336"/>
              <a:gd name="connsiteX1" fmla="*/ 100013 w 390545"/>
              <a:gd name="connsiteY1" fmla="*/ 207385 h 328336"/>
              <a:gd name="connsiteX2" fmla="*/ 100012 w 390545"/>
              <a:gd name="connsiteY2" fmla="*/ 107373 h 328336"/>
              <a:gd name="connsiteX3" fmla="*/ 190500 w 390545"/>
              <a:gd name="connsiteY3" fmla="*/ 102610 h 328336"/>
              <a:gd name="connsiteX4" fmla="*/ 192881 w 390545"/>
              <a:gd name="connsiteY4" fmla="*/ 7360 h 328336"/>
              <a:gd name="connsiteX5" fmla="*/ 278605 w 390545"/>
              <a:gd name="connsiteY5" fmla="*/ 7360 h 328336"/>
              <a:gd name="connsiteX6" fmla="*/ 152400 w 390545"/>
              <a:gd name="connsiteY6" fmla="*/ 302635 h 328336"/>
              <a:gd name="connsiteX7" fmla="*/ 195263 w 390545"/>
              <a:gd name="connsiteY7" fmla="*/ 316922 h 328336"/>
              <a:gd name="connsiteX8" fmla="*/ 271463 w 390545"/>
              <a:gd name="connsiteY8" fmla="*/ 312160 h 328336"/>
              <a:gd name="connsiteX9" fmla="*/ 309563 w 390545"/>
              <a:gd name="connsiteY9" fmla="*/ 302635 h 328336"/>
              <a:gd name="connsiteX10" fmla="*/ 323850 w 390545"/>
              <a:gd name="connsiteY10" fmla="*/ 297872 h 328336"/>
              <a:gd name="connsiteX11" fmla="*/ 338138 w 390545"/>
              <a:gd name="connsiteY11" fmla="*/ 288347 h 328336"/>
              <a:gd name="connsiteX12" fmla="*/ 357188 w 390545"/>
              <a:gd name="connsiteY12" fmla="*/ 283585 h 328336"/>
              <a:gd name="connsiteX13" fmla="*/ 371475 w 390545"/>
              <a:gd name="connsiteY13" fmla="*/ 278822 h 328336"/>
              <a:gd name="connsiteX14" fmla="*/ 385763 w 390545"/>
              <a:gd name="connsiteY14" fmla="*/ 264535 h 328336"/>
              <a:gd name="connsiteX15" fmla="*/ 385763 w 390545"/>
              <a:gd name="connsiteY15" fmla="*/ 226435 h 328336"/>
              <a:gd name="connsiteX16" fmla="*/ 376238 w 390545"/>
              <a:gd name="connsiteY16" fmla="*/ 197860 h 328336"/>
              <a:gd name="connsiteX17" fmla="*/ 361950 w 390545"/>
              <a:gd name="connsiteY17" fmla="*/ 183572 h 328336"/>
              <a:gd name="connsiteX0" fmla="*/ 0 w 390545"/>
              <a:gd name="connsiteY0" fmla="*/ 313159 h 449428"/>
              <a:gd name="connsiteX1" fmla="*/ 100013 w 390545"/>
              <a:gd name="connsiteY1" fmla="*/ 310779 h 449428"/>
              <a:gd name="connsiteX2" fmla="*/ 100012 w 390545"/>
              <a:gd name="connsiteY2" fmla="*/ 210767 h 449428"/>
              <a:gd name="connsiteX3" fmla="*/ 190500 w 390545"/>
              <a:gd name="connsiteY3" fmla="*/ 206004 h 449428"/>
              <a:gd name="connsiteX4" fmla="*/ 192881 w 390545"/>
              <a:gd name="connsiteY4" fmla="*/ 110754 h 449428"/>
              <a:gd name="connsiteX5" fmla="*/ 278605 w 390545"/>
              <a:gd name="connsiteY5" fmla="*/ 110754 h 449428"/>
              <a:gd name="connsiteX6" fmla="*/ 290512 w 390545"/>
              <a:gd name="connsiteY6" fmla="*/ 15504 h 449428"/>
              <a:gd name="connsiteX7" fmla="*/ 195263 w 390545"/>
              <a:gd name="connsiteY7" fmla="*/ 420316 h 449428"/>
              <a:gd name="connsiteX8" fmla="*/ 271463 w 390545"/>
              <a:gd name="connsiteY8" fmla="*/ 415554 h 449428"/>
              <a:gd name="connsiteX9" fmla="*/ 309563 w 390545"/>
              <a:gd name="connsiteY9" fmla="*/ 406029 h 449428"/>
              <a:gd name="connsiteX10" fmla="*/ 323850 w 390545"/>
              <a:gd name="connsiteY10" fmla="*/ 401266 h 449428"/>
              <a:gd name="connsiteX11" fmla="*/ 338138 w 390545"/>
              <a:gd name="connsiteY11" fmla="*/ 391741 h 449428"/>
              <a:gd name="connsiteX12" fmla="*/ 357188 w 390545"/>
              <a:gd name="connsiteY12" fmla="*/ 386979 h 449428"/>
              <a:gd name="connsiteX13" fmla="*/ 371475 w 390545"/>
              <a:gd name="connsiteY13" fmla="*/ 382216 h 449428"/>
              <a:gd name="connsiteX14" fmla="*/ 385763 w 390545"/>
              <a:gd name="connsiteY14" fmla="*/ 367929 h 449428"/>
              <a:gd name="connsiteX15" fmla="*/ 385763 w 390545"/>
              <a:gd name="connsiteY15" fmla="*/ 329829 h 449428"/>
              <a:gd name="connsiteX16" fmla="*/ 376238 w 390545"/>
              <a:gd name="connsiteY16" fmla="*/ 301254 h 449428"/>
              <a:gd name="connsiteX17" fmla="*/ 361950 w 390545"/>
              <a:gd name="connsiteY17" fmla="*/ 286966 h 449428"/>
              <a:gd name="connsiteX0" fmla="*/ 0 w 390545"/>
              <a:gd name="connsiteY0" fmla="*/ 313159 h 449428"/>
              <a:gd name="connsiteX1" fmla="*/ 100013 w 390545"/>
              <a:gd name="connsiteY1" fmla="*/ 310779 h 449428"/>
              <a:gd name="connsiteX2" fmla="*/ 100012 w 390545"/>
              <a:gd name="connsiteY2" fmla="*/ 210767 h 449428"/>
              <a:gd name="connsiteX3" fmla="*/ 190500 w 390545"/>
              <a:gd name="connsiteY3" fmla="*/ 206004 h 449428"/>
              <a:gd name="connsiteX4" fmla="*/ 192881 w 390545"/>
              <a:gd name="connsiteY4" fmla="*/ 110754 h 449428"/>
              <a:gd name="connsiteX5" fmla="*/ 278605 w 390545"/>
              <a:gd name="connsiteY5" fmla="*/ 110754 h 449428"/>
              <a:gd name="connsiteX6" fmla="*/ 290512 w 390545"/>
              <a:gd name="connsiteY6" fmla="*/ 15504 h 449428"/>
              <a:gd name="connsiteX7" fmla="*/ 195263 w 390545"/>
              <a:gd name="connsiteY7" fmla="*/ 420316 h 449428"/>
              <a:gd name="connsiteX8" fmla="*/ 271463 w 390545"/>
              <a:gd name="connsiteY8" fmla="*/ 415554 h 449428"/>
              <a:gd name="connsiteX9" fmla="*/ 309563 w 390545"/>
              <a:gd name="connsiteY9" fmla="*/ 406029 h 449428"/>
              <a:gd name="connsiteX10" fmla="*/ 323850 w 390545"/>
              <a:gd name="connsiteY10" fmla="*/ 401266 h 449428"/>
              <a:gd name="connsiteX11" fmla="*/ 338138 w 390545"/>
              <a:gd name="connsiteY11" fmla="*/ 391741 h 449428"/>
              <a:gd name="connsiteX12" fmla="*/ 357188 w 390545"/>
              <a:gd name="connsiteY12" fmla="*/ 386979 h 449428"/>
              <a:gd name="connsiteX13" fmla="*/ 371475 w 390545"/>
              <a:gd name="connsiteY13" fmla="*/ 382216 h 449428"/>
              <a:gd name="connsiteX14" fmla="*/ 385763 w 390545"/>
              <a:gd name="connsiteY14" fmla="*/ 367929 h 449428"/>
              <a:gd name="connsiteX15" fmla="*/ 385763 w 390545"/>
              <a:gd name="connsiteY15" fmla="*/ 329829 h 449428"/>
              <a:gd name="connsiteX16" fmla="*/ 376238 w 390545"/>
              <a:gd name="connsiteY16" fmla="*/ 301254 h 449428"/>
              <a:gd name="connsiteX17" fmla="*/ 361950 w 390545"/>
              <a:gd name="connsiteY17" fmla="*/ 286966 h 449428"/>
              <a:gd name="connsiteX0" fmla="*/ 0 w 390545"/>
              <a:gd name="connsiteY0" fmla="*/ 297655 h 433924"/>
              <a:gd name="connsiteX1" fmla="*/ 100013 w 390545"/>
              <a:gd name="connsiteY1" fmla="*/ 295275 h 433924"/>
              <a:gd name="connsiteX2" fmla="*/ 100012 w 390545"/>
              <a:gd name="connsiteY2" fmla="*/ 195263 h 433924"/>
              <a:gd name="connsiteX3" fmla="*/ 190500 w 390545"/>
              <a:gd name="connsiteY3" fmla="*/ 190500 h 433924"/>
              <a:gd name="connsiteX4" fmla="*/ 192881 w 390545"/>
              <a:gd name="connsiteY4" fmla="*/ 95250 h 433924"/>
              <a:gd name="connsiteX5" fmla="*/ 278605 w 390545"/>
              <a:gd name="connsiteY5" fmla="*/ 95250 h 433924"/>
              <a:gd name="connsiteX6" fmla="*/ 290512 w 390545"/>
              <a:gd name="connsiteY6" fmla="*/ 0 h 433924"/>
              <a:gd name="connsiteX7" fmla="*/ 195263 w 390545"/>
              <a:gd name="connsiteY7" fmla="*/ 404812 h 433924"/>
              <a:gd name="connsiteX8" fmla="*/ 271463 w 390545"/>
              <a:gd name="connsiteY8" fmla="*/ 400050 h 433924"/>
              <a:gd name="connsiteX9" fmla="*/ 309563 w 390545"/>
              <a:gd name="connsiteY9" fmla="*/ 390525 h 433924"/>
              <a:gd name="connsiteX10" fmla="*/ 323850 w 390545"/>
              <a:gd name="connsiteY10" fmla="*/ 385762 h 433924"/>
              <a:gd name="connsiteX11" fmla="*/ 338138 w 390545"/>
              <a:gd name="connsiteY11" fmla="*/ 376237 h 433924"/>
              <a:gd name="connsiteX12" fmla="*/ 357188 w 390545"/>
              <a:gd name="connsiteY12" fmla="*/ 371475 h 433924"/>
              <a:gd name="connsiteX13" fmla="*/ 371475 w 390545"/>
              <a:gd name="connsiteY13" fmla="*/ 366712 h 433924"/>
              <a:gd name="connsiteX14" fmla="*/ 385763 w 390545"/>
              <a:gd name="connsiteY14" fmla="*/ 352425 h 433924"/>
              <a:gd name="connsiteX15" fmla="*/ 385763 w 390545"/>
              <a:gd name="connsiteY15" fmla="*/ 314325 h 433924"/>
              <a:gd name="connsiteX16" fmla="*/ 376238 w 390545"/>
              <a:gd name="connsiteY16" fmla="*/ 285750 h 433924"/>
              <a:gd name="connsiteX17" fmla="*/ 361950 w 390545"/>
              <a:gd name="connsiteY17" fmla="*/ 271462 h 433924"/>
              <a:gd name="connsiteX0" fmla="*/ 0 w 390545"/>
              <a:gd name="connsiteY0" fmla="*/ 295273 h 431366"/>
              <a:gd name="connsiteX1" fmla="*/ 100013 w 390545"/>
              <a:gd name="connsiteY1" fmla="*/ 292893 h 431366"/>
              <a:gd name="connsiteX2" fmla="*/ 100012 w 390545"/>
              <a:gd name="connsiteY2" fmla="*/ 192881 h 431366"/>
              <a:gd name="connsiteX3" fmla="*/ 190500 w 390545"/>
              <a:gd name="connsiteY3" fmla="*/ 188118 h 431366"/>
              <a:gd name="connsiteX4" fmla="*/ 192881 w 390545"/>
              <a:gd name="connsiteY4" fmla="*/ 92868 h 431366"/>
              <a:gd name="connsiteX5" fmla="*/ 278605 w 390545"/>
              <a:gd name="connsiteY5" fmla="*/ 92868 h 431366"/>
              <a:gd name="connsiteX6" fmla="*/ 280987 w 390545"/>
              <a:gd name="connsiteY6" fmla="*/ 0 h 431366"/>
              <a:gd name="connsiteX7" fmla="*/ 195263 w 390545"/>
              <a:gd name="connsiteY7" fmla="*/ 402430 h 431366"/>
              <a:gd name="connsiteX8" fmla="*/ 271463 w 390545"/>
              <a:gd name="connsiteY8" fmla="*/ 397668 h 431366"/>
              <a:gd name="connsiteX9" fmla="*/ 309563 w 390545"/>
              <a:gd name="connsiteY9" fmla="*/ 388143 h 431366"/>
              <a:gd name="connsiteX10" fmla="*/ 323850 w 390545"/>
              <a:gd name="connsiteY10" fmla="*/ 383380 h 431366"/>
              <a:gd name="connsiteX11" fmla="*/ 338138 w 390545"/>
              <a:gd name="connsiteY11" fmla="*/ 373855 h 431366"/>
              <a:gd name="connsiteX12" fmla="*/ 357188 w 390545"/>
              <a:gd name="connsiteY12" fmla="*/ 369093 h 431366"/>
              <a:gd name="connsiteX13" fmla="*/ 371475 w 390545"/>
              <a:gd name="connsiteY13" fmla="*/ 364330 h 431366"/>
              <a:gd name="connsiteX14" fmla="*/ 385763 w 390545"/>
              <a:gd name="connsiteY14" fmla="*/ 350043 h 431366"/>
              <a:gd name="connsiteX15" fmla="*/ 385763 w 390545"/>
              <a:gd name="connsiteY15" fmla="*/ 311943 h 431366"/>
              <a:gd name="connsiteX16" fmla="*/ 376238 w 390545"/>
              <a:gd name="connsiteY16" fmla="*/ 283368 h 431366"/>
              <a:gd name="connsiteX17" fmla="*/ 361950 w 390545"/>
              <a:gd name="connsiteY17" fmla="*/ 269080 h 431366"/>
              <a:gd name="connsiteX0" fmla="*/ 0 w 390545"/>
              <a:gd name="connsiteY0" fmla="*/ 295273 h 431366"/>
              <a:gd name="connsiteX1" fmla="*/ 100013 w 390545"/>
              <a:gd name="connsiteY1" fmla="*/ 292893 h 431366"/>
              <a:gd name="connsiteX2" fmla="*/ 100012 w 390545"/>
              <a:gd name="connsiteY2" fmla="*/ 192881 h 431366"/>
              <a:gd name="connsiteX3" fmla="*/ 190500 w 390545"/>
              <a:gd name="connsiteY3" fmla="*/ 188118 h 431366"/>
              <a:gd name="connsiteX4" fmla="*/ 192881 w 390545"/>
              <a:gd name="connsiteY4" fmla="*/ 92868 h 431366"/>
              <a:gd name="connsiteX5" fmla="*/ 278605 w 390545"/>
              <a:gd name="connsiteY5" fmla="*/ 92868 h 431366"/>
              <a:gd name="connsiteX6" fmla="*/ 280987 w 390545"/>
              <a:gd name="connsiteY6" fmla="*/ 0 h 431366"/>
              <a:gd name="connsiteX7" fmla="*/ 195263 w 390545"/>
              <a:gd name="connsiteY7" fmla="*/ 402430 h 431366"/>
              <a:gd name="connsiteX8" fmla="*/ 271463 w 390545"/>
              <a:gd name="connsiteY8" fmla="*/ 397668 h 431366"/>
              <a:gd name="connsiteX9" fmla="*/ 309563 w 390545"/>
              <a:gd name="connsiteY9" fmla="*/ 388143 h 431366"/>
              <a:gd name="connsiteX10" fmla="*/ 323850 w 390545"/>
              <a:gd name="connsiteY10" fmla="*/ 383380 h 431366"/>
              <a:gd name="connsiteX11" fmla="*/ 338138 w 390545"/>
              <a:gd name="connsiteY11" fmla="*/ 373855 h 431366"/>
              <a:gd name="connsiteX12" fmla="*/ 357188 w 390545"/>
              <a:gd name="connsiteY12" fmla="*/ 369093 h 431366"/>
              <a:gd name="connsiteX13" fmla="*/ 371475 w 390545"/>
              <a:gd name="connsiteY13" fmla="*/ 364330 h 431366"/>
              <a:gd name="connsiteX14" fmla="*/ 385763 w 390545"/>
              <a:gd name="connsiteY14" fmla="*/ 350043 h 431366"/>
              <a:gd name="connsiteX15" fmla="*/ 385763 w 390545"/>
              <a:gd name="connsiteY15" fmla="*/ 311943 h 431366"/>
              <a:gd name="connsiteX16" fmla="*/ 376238 w 390545"/>
              <a:gd name="connsiteY16" fmla="*/ 283368 h 431366"/>
              <a:gd name="connsiteX17" fmla="*/ 361950 w 390545"/>
              <a:gd name="connsiteY17" fmla="*/ 269080 h 431366"/>
              <a:gd name="connsiteX0" fmla="*/ 0 w 390545"/>
              <a:gd name="connsiteY0" fmla="*/ 319170 h 448327"/>
              <a:gd name="connsiteX1" fmla="*/ 100013 w 390545"/>
              <a:gd name="connsiteY1" fmla="*/ 316790 h 448327"/>
              <a:gd name="connsiteX2" fmla="*/ 100012 w 390545"/>
              <a:gd name="connsiteY2" fmla="*/ 216778 h 448327"/>
              <a:gd name="connsiteX3" fmla="*/ 190500 w 390545"/>
              <a:gd name="connsiteY3" fmla="*/ 212015 h 448327"/>
              <a:gd name="connsiteX4" fmla="*/ 192881 w 390545"/>
              <a:gd name="connsiteY4" fmla="*/ 116765 h 448327"/>
              <a:gd name="connsiteX5" fmla="*/ 278605 w 390545"/>
              <a:gd name="connsiteY5" fmla="*/ 116765 h 448327"/>
              <a:gd name="connsiteX6" fmla="*/ 280987 w 390545"/>
              <a:gd name="connsiteY6" fmla="*/ 23897 h 448327"/>
              <a:gd name="connsiteX7" fmla="*/ 378619 w 390545"/>
              <a:gd name="connsiteY7" fmla="*/ 31039 h 448327"/>
              <a:gd name="connsiteX8" fmla="*/ 271463 w 390545"/>
              <a:gd name="connsiteY8" fmla="*/ 421565 h 448327"/>
              <a:gd name="connsiteX9" fmla="*/ 309563 w 390545"/>
              <a:gd name="connsiteY9" fmla="*/ 412040 h 448327"/>
              <a:gd name="connsiteX10" fmla="*/ 323850 w 390545"/>
              <a:gd name="connsiteY10" fmla="*/ 407277 h 448327"/>
              <a:gd name="connsiteX11" fmla="*/ 338138 w 390545"/>
              <a:gd name="connsiteY11" fmla="*/ 397752 h 448327"/>
              <a:gd name="connsiteX12" fmla="*/ 357188 w 390545"/>
              <a:gd name="connsiteY12" fmla="*/ 392990 h 448327"/>
              <a:gd name="connsiteX13" fmla="*/ 371475 w 390545"/>
              <a:gd name="connsiteY13" fmla="*/ 388227 h 448327"/>
              <a:gd name="connsiteX14" fmla="*/ 385763 w 390545"/>
              <a:gd name="connsiteY14" fmla="*/ 373940 h 448327"/>
              <a:gd name="connsiteX15" fmla="*/ 385763 w 390545"/>
              <a:gd name="connsiteY15" fmla="*/ 335840 h 448327"/>
              <a:gd name="connsiteX16" fmla="*/ 376238 w 390545"/>
              <a:gd name="connsiteY16" fmla="*/ 307265 h 448327"/>
              <a:gd name="connsiteX17" fmla="*/ 361950 w 390545"/>
              <a:gd name="connsiteY17" fmla="*/ 292977 h 448327"/>
              <a:gd name="connsiteX0" fmla="*/ 0 w 390545"/>
              <a:gd name="connsiteY0" fmla="*/ 295273 h 424430"/>
              <a:gd name="connsiteX1" fmla="*/ 100013 w 390545"/>
              <a:gd name="connsiteY1" fmla="*/ 292893 h 424430"/>
              <a:gd name="connsiteX2" fmla="*/ 100012 w 390545"/>
              <a:gd name="connsiteY2" fmla="*/ 192881 h 424430"/>
              <a:gd name="connsiteX3" fmla="*/ 190500 w 390545"/>
              <a:gd name="connsiteY3" fmla="*/ 188118 h 424430"/>
              <a:gd name="connsiteX4" fmla="*/ 192881 w 390545"/>
              <a:gd name="connsiteY4" fmla="*/ 92868 h 424430"/>
              <a:gd name="connsiteX5" fmla="*/ 278605 w 390545"/>
              <a:gd name="connsiteY5" fmla="*/ 92868 h 424430"/>
              <a:gd name="connsiteX6" fmla="*/ 280987 w 390545"/>
              <a:gd name="connsiteY6" fmla="*/ 0 h 424430"/>
              <a:gd name="connsiteX7" fmla="*/ 378619 w 390545"/>
              <a:gd name="connsiteY7" fmla="*/ 7142 h 424430"/>
              <a:gd name="connsiteX8" fmla="*/ 271463 w 390545"/>
              <a:gd name="connsiteY8" fmla="*/ 397668 h 424430"/>
              <a:gd name="connsiteX9" fmla="*/ 309563 w 390545"/>
              <a:gd name="connsiteY9" fmla="*/ 388143 h 424430"/>
              <a:gd name="connsiteX10" fmla="*/ 323850 w 390545"/>
              <a:gd name="connsiteY10" fmla="*/ 383380 h 424430"/>
              <a:gd name="connsiteX11" fmla="*/ 338138 w 390545"/>
              <a:gd name="connsiteY11" fmla="*/ 373855 h 424430"/>
              <a:gd name="connsiteX12" fmla="*/ 357188 w 390545"/>
              <a:gd name="connsiteY12" fmla="*/ 369093 h 424430"/>
              <a:gd name="connsiteX13" fmla="*/ 371475 w 390545"/>
              <a:gd name="connsiteY13" fmla="*/ 364330 h 424430"/>
              <a:gd name="connsiteX14" fmla="*/ 385763 w 390545"/>
              <a:gd name="connsiteY14" fmla="*/ 350043 h 424430"/>
              <a:gd name="connsiteX15" fmla="*/ 385763 w 390545"/>
              <a:gd name="connsiteY15" fmla="*/ 311943 h 424430"/>
              <a:gd name="connsiteX16" fmla="*/ 376238 w 390545"/>
              <a:gd name="connsiteY16" fmla="*/ 283368 h 424430"/>
              <a:gd name="connsiteX17" fmla="*/ 361950 w 390545"/>
              <a:gd name="connsiteY17" fmla="*/ 269080 h 424430"/>
              <a:gd name="connsiteX0" fmla="*/ 0 w 390545"/>
              <a:gd name="connsiteY0" fmla="*/ 295274 h 424959"/>
              <a:gd name="connsiteX1" fmla="*/ 100013 w 390545"/>
              <a:gd name="connsiteY1" fmla="*/ 292894 h 424959"/>
              <a:gd name="connsiteX2" fmla="*/ 100012 w 390545"/>
              <a:gd name="connsiteY2" fmla="*/ 192882 h 424959"/>
              <a:gd name="connsiteX3" fmla="*/ 190500 w 390545"/>
              <a:gd name="connsiteY3" fmla="*/ 188119 h 424959"/>
              <a:gd name="connsiteX4" fmla="*/ 192881 w 390545"/>
              <a:gd name="connsiteY4" fmla="*/ 92869 h 424959"/>
              <a:gd name="connsiteX5" fmla="*/ 278605 w 390545"/>
              <a:gd name="connsiteY5" fmla="*/ 92869 h 424959"/>
              <a:gd name="connsiteX6" fmla="*/ 280987 w 390545"/>
              <a:gd name="connsiteY6" fmla="*/ 1 h 424959"/>
              <a:gd name="connsiteX7" fmla="*/ 376238 w 390545"/>
              <a:gd name="connsiteY7" fmla="*/ 0 h 424959"/>
              <a:gd name="connsiteX8" fmla="*/ 271463 w 390545"/>
              <a:gd name="connsiteY8" fmla="*/ 397669 h 424959"/>
              <a:gd name="connsiteX9" fmla="*/ 309563 w 390545"/>
              <a:gd name="connsiteY9" fmla="*/ 388144 h 424959"/>
              <a:gd name="connsiteX10" fmla="*/ 323850 w 390545"/>
              <a:gd name="connsiteY10" fmla="*/ 383381 h 424959"/>
              <a:gd name="connsiteX11" fmla="*/ 338138 w 390545"/>
              <a:gd name="connsiteY11" fmla="*/ 373856 h 424959"/>
              <a:gd name="connsiteX12" fmla="*/ 357188 w 390545"/>
              <a:gd name="connsiteY12" fmla="*/ 369094 h 424959"/>
              <a:gd name="connsiteX13" fmla="*/ 371475 w 390545"/>
              <a:gd name="connsiteY13" fmla="*/ 364331 h 424959"/>
              <a:gd name="connsiteX14" fmla="*/ 385763 w 390545"/>
              <a:gd name="connsiteY14" fmla="*/ 350044 h 424959"/>
              <a:gd name="connsiteX15" fmla="*/ 385763 w 390545"/>
              <a:gd name="connsiteY15" fmla="*/ 311944 h 424959"/>
              <a:gd name="connsiteX16" fmla="*/ 376238 w 390545"/>
              <a:gd name="connsiteY16" fmla="*/ 283369 h 424959"/>
              <a:gd name="connsiteX17" fmla="*/ 361950 w 390545"/>
              <a:gd name="connsiteY17" fmla="*/ 269081 h 424959"/>
              <a:gd name="connsiteX0" fmla="*/ 0 w 390545"/>
              <a:gd name="connsiteY0" fmla="*/ 300624 h 430309"/>
              <a:gd name="connsiteX1" fmla="*/ 100013 w 390545"/>
              <a:gd name="connsiteY1" fmla="*/ 298244 h 430309"/>
              <a:gd name="connsiteX2" fmla="*/ 100012 w 390545"/>
              <a:gd name="connsiteY2" fmla="*/ 198232 h 430309"/>
              <a:gd name="connsiteX3" fmla="*/ 190500 w 390545"/>
              <a:gd name="connsiteY3" fmla="*/ 193469 h 430309"/>
              <a:gd name="connsiteX4" fmla="*/ 192881 w 390545"/>
              <a:gd name="connsiteY4" fmla="*/ 98219 h 430309"/>
              <a:gd name="connsiteX5" fmla="*/ 278605 w 390545"/>
              <a:gd name="connsiteY5" fmla="*/ 98219 h 430309"/>
              <a:gd name="connsiteX6" fmla="*/ 280987 w 390545"/>
              <a:gd name="connsiteY6" fmla="*/ 5351 h 430309"/>
              <a:gd name="connsiteX7" fmla="*/ 376238 w 390545"/>
              <a:gd name="connsiteY7" fmla="*/ 5350 h 430309"/>
              <a:gd name="connsiteX8" fmla="*/ 271463 w 390545"/>
              <a:gd name="connsiteY8" fmla="*/ 403019 h 430309"/>
              <a:gd name="connsiteX9" fmla="*/ 309563 w 390545"/>
              <a:gd name="connsiteY9" fmla="*/ 393494 h 430309"/>
              <a:gd name="connsiteX10" fmla="*/ 323850 w 390545"/>
              <a:gd name="connsiteY10" fmla="*/ 388731 h 430309"/>
              <a:gd name="connsiteX11" fmla="*/ 338138 w 390545"/>
              <a:gd name="connsiteY11" fmla="*/ 379206 h 430309"/>
              <a:gd name="connsiteX12" fmla="*/ 357188 w 390545"/>
              <a:gd name="connsiteY12" fmla="*/ 374444 h 430309"/>
              <a:gd name="connsiteX13" fmla="*/ 371475 w 390545"/>
              <a:gd name="connsiteY13" fmla="*/ 369681 h 430309"/>
              <a:gd name="connsiteX14" fmla="*/ 385763 w 390545"/>
              <a:gd name="connsiteY14" fmla="*/ 355394 h 430309"/>
              <a:gd name="connsiteX15" fmla="*/ 385763 w 390545"/>
              <a:gd name="connsiteY15" fmla="*/ 317294 h 430309"/>
              <a:gd name="connsiteX16" fmla="*/ 376238 w 390545"/>
              <a:gd name="connsiteY16" fmla="*/ 288719 h 430309"/>
              <a:gd name="connsiteX17" fmla="*/ 361950 w 390545"/>
              <a:gd name="connsiteY17" fmla="*/ 274431 h 430309"/>
              <a:gd name="connsiteX0" fmla="*/ 0 w 390545"/>
              <a:gd name="connsiteY0" fmla="*/ 400669 h 527392"/>
              <a:gd name="connsiteX1" fmla="*/ 100013 w 390545"/>
              <a:gd name="connsiteY1" fmla="*/ 398289 h 527392"/>
              <a:gd name="connsiteX2" fmla="*/ 100012 w 390545"/>
              <a:gd name="connsiteY2" fmla="*/ 298277 h 527392"/>
              <a:gd name="connsiteX3" fmla="*/ 190500 w 390545"/>
              <a:gd name="connsiteY3" fmla="*/ 293514 h 527392"/>
              <a:gd name="connsiteX4" fmla="*/ 192881 w 390545"/>
              <a:gd name="connsiteY4" fmla="*/ 198264 h 527392"/>
              <a:gd name="connsiteX5" fmla="*/ 278605 w 390545"/>
              <a:gd name="connsiteY5" fmla="*/ 198264 h 527392"/>
              <a:gd name="connsiteX6" fmla="*/ 280987 w 390545"/>
              <a:gd name="connsiteY6" fmla="*/ 105396 h 527392"/>
              <a:gd name="connsiteX7" fmla="*/ 376238 w 390545"/>
              <a:gd name="connsiteY7" fmla="*/ 105395 h 527392"/>
              <a:gd name="connsiteX8" fmla="*/ 373857 w 390545"/>
              <a:gd name="connsiteY8" fmla="*/ 22051 h 527392"/>
              <a:gd name="connsiteX9" fmla="*/ 309563 w 390545"/>
              <a:gd name="connsiteY9" fmla="*/ 493539 h 527392"/>
              <a:gd name="connsiteX10" fmla="*/ 323850 w 390545"/>
              <a:gd name="connsiteY10" fmla="*/ 488776 h 527392"/>
              <a:gd name="connsiteX11" fmla="*/ 338138 w 390545"/>
              <a:gd name="connsiteY11" fmla="*/ 479251 h 527392"/>
              <a:gd name="connsiteX12" fmla="*/ 357188 w 390545"/>
              <a:gd name="connsiteY12" fmla="*/ 474489 h 527392"/>
              <a:gd name="connsiteX13" fmla="*/ 371475 w 390545"/>
              <a:gd name="connsiteY13" fmla="*/ 469726 h 527392"/>
              <a:gd name="connsiteX14" fmla="*/ 385763 w 390545"/>
              <a:gd name="connsiteY14" fmla="*/ 455439 h 527392"/>
              <a:gd name="connsiteX15" fmla="*/ 385763 w 390545"/>
              <a:gd name="connsiteY15" fmla="*/ 417339 h 527392"/>
              <a:gd name="connsiteX16" fmla="*/ 376238 w 390545"/>
              <a:gd name="connsiteY16" fmla="*/ 388764 h 527392"/>
              <a:gd name="connsiteX17" fmla="*/ 361950 w 390545"/>
              <a:gd name="connsiteY17" fmla="*/ 374476 h 527392"/>
              <a:gd name="connsiteX0" fmla="*/ 0 w 390545"/>
              <a:gd name="connsiteY0" fmla="*/ 385005 h 511728"/>
              <a:gd name="connsiteX1" fmla="*/ 100013 w 390545"/>
              <a:gd name="connsiteY1" fmla="*/ 382625 h 511728"/>
              <a:gd name="connsiteX2" fmla="*/ 100012 w 390545"/>
              <a:gd name="connsiteY2" fmla="*/ 282613 h 511728"/>
              <a:gd name="connsiteX3" fmla="*/ 190500 w 390545"/>
              <a:gd name="connsiteY3" fmla="*/ 277850 h 511728"/>
              <a:gd name="connsiteX4" fmla="*/ 192881 w 390545"/>
              <a:gd name="connsiteY4" fmla="*/ 182600 h 511728"/>
              <a:gd name="connsiteX5" fmla="*/ 278605 w 390545"/>
              <a:gd name="connsiteY5" fmla="*/ 182600 h 511728"/>
              <a:gd name="connsiteX6" fmla="*/ 280987 w 390545"/>
              <a:gd name="connsiteY6" fmla="*/ 89732 h 511728"/>
              <a:gd name="connsiteX7" fmla="*/ 376238 w 390545"/>
              <a:gd name="connsiteY7" fmla="*/ 89731 h 511728"/>
              <a:gd name="connsiteX8" fmla="*/ 373857 w 390545"/>
              <a:gd name="connsiteY8" fmla="*/ 6387 h 511728"/>
              <a:gd name="connsiteX9" fmla="*/ 309563 w 390545"/>
              <a:gd name="connsiteY9" fmla="*/ 477875 h 511728"/>
              <a:gd name="connsiteX10" fmla="*/ 323850 w 390545"/>
              <a:gd name="connsiteY10" fmla="*/ 473112 h 511728"/>
              <a:gd name="connsiteX11" fmla="*/ 338138 w 390545"/>
              <a:gd name="connsiteY11" fmla="*/ 463587 h 511728"/>
              <a:gd name="connsiteX12" fmla="*/ 357188 w 390545"/>
              <a:gd name="connsiteY12" fmla="*/ 458825 h 511728"/>
              <a:gd name="connsiteX13" fmla="*/ 371475 w 390545"/>
              <a:gd name="connsiteY13" fmla="*/ 454062 h 511728"/>
              <a:gd name="connsiteX14" fmla="*/ 385763 w 390545"/>
              <a:gd name="connsiteY14" fmla="*/ 439775 h 511728"/>
              <a:gd name="connsiteX15" fmla="*/ 385763 w 390545"/>
              <a:gd name="connsiteY15" fmla="*/ 401675 h 511728"/>
              <a:gd name="connsiteX16" fmla="*/ 376238 w 390545"/>
              <a:gd name="connsiteY16" fmla="*/ 373100 h 511728"/>
              <a:gd name="connsiteX17" fmla="*/ 361950 w 390545"/>
              <a:gd name="connsiteY17" fmla="*/ 358812 h 511728"/>
              <a:gd name="connsiteX0" fmla="*/ 0 w 390545"/>
              <a:gd name="connsiteY0" fmla="*/ 378618 h 505341"/>
              <a:gd name="connsiteX1" fmla="*/ 100013 w 390545"/>
              <a:gd name="connsiteY1" fmla="*/ 376238 h 505341"/>
              <a:gd name="connsiteX2" fmla="*/ 100012 w 390545"/>
              <a:gd name="connsiteY2" fmla="*/ 276226 h 505341"/>
              <a:gd name="connsiteX3" fmla="*/ 190500 w 390545"/>
              <a:gd name="connsiteY3" fmla="*/ 271463 h 505341"/>
              <a:gd name="connsiteX4" fmla="*/ 192881 w 390545"/>
              <a:gd name="connsiteY4" fmla="*/ 176213 h 505341"/>
              <a:gd name="connsiteX5" fmla="*/ 278605 w 390545"/>
              <a:gd name="connsiteY5" fmla="*/ 176213 h 505341"/>
              <a:gd name="connsiteX6" fmla="*/ 280987 w 390545"/>
              <a:gd name="connsiteY6" fmla="*/ 83345 h 505341"/>
              <a:gd name="connsiteX7" fmla="*/ 376238 w 390545"/>
              <a:gd name="connsiteY7" fmla="*/ 83344 h 505341"/>
              <a:gd name="connsiteX8" fmla="*/ 373857 w 390545"/>
              <a:gd name="connsiteY8" fmla="*/ 0 h 505341"/>
              <a:gd name="connsiteX9" fmla="*/ 309563 w 390545"/>
              <a:gd name="connsiteY9" fmla="*/ 471488 h 505341"/>
              <a:gd name="connsiteX10" fmla="*/ 323850 w 390545"/>
              <a:gd name="connsiteY10" fmla="*/ 466725 h 505341"/>
              <a:gd name="connsiteX11" fmla="*/ 338138 w 390545"/>
              <a:gd name="connsiteY11" fmla="*/ 457200 h 505341"/>
              <a:gd name="connsiteX12" fmla="*/ 357188 w 390545"/>
              <a:gd name="connsiteY12" fmla="*/ 452438 h 505341"/>
              <a:gd name="connsiteX13" fmla="*/ 371475 w 390545"/>
              <a:gd name="connsiteY13" fmla="*/ 447675 h 505341"/>
              <a:gd name="connsiteX14" fmla="*/ 385763 w 390545"/>
              <a:gd name="connsiteY14" fmla="*/ 433388 h 505341"/>
              <a:gd name="connsiteX15" fmla="*/ 385763 w 390545"/>
              <a:gd name="connsiteY15" fmla="*/ 395288 h 505341"/>
              <a:gd name="connsiteX16" fmla="*/ 376238 w 390545"/>
              <a:gd name="connsiteY16" fmla="*/ 366713 h 505341"/>
              <a:gd name="connsiteX17" fmla="*/ 361950 w 390545"/>
              <a:gd name="connsiteY17" fmla="*/ 352425 h 505341"/>
              <a:gd name="connsiteX0" fmla="*/ 0 w 390545"/>
              <a:gd name="connsiteY0" fmla="*/ 378618 h 505341"/>
              <a:gd name="connsiteX1" fmla="*/ 100013 w 390545"/>
              <a:gd name="connsiteY1" fmla="*/ 376238 h 505341"/>
              <a:gd name="connsiteX2" fmla="*/ 100012 w 390545"/>
              <a:gd name="connsiteY2" fmla="*/ 276226 h 505341"/>
              <a:gd name="connsiteX3" fmla="*/ 190500 w 390545"/>
              <a:gd name="connsiteY3" fmla="*/ 271463 h 505341"/>
              <a:gd name="connsiteX4" fmla="*/ 192881 w 390545"/>
              <a:gd name="connsiteY4" fmla="*/ 176213 h 505341"/>
              <a:gd name="connsiteX5" fmla="*/ 278605 w 390545"/>
              <a:gd name="connsiteY5" fmla="*/ 176213 h 505341"/>
              <a:gd name="connsiteX6" fmla="*/ 280987 w 390545"/>
              <a:gd name="connsiteY6" fmla="*/ 83345 h 505341"/>
              <a:gd name="connsiteX7" fmla="*/ 376238 w 390545"/>
              <a:gd name="connsiteY7" fmla="*/ 83344 h 505341"/>
              <a:gd name="connsiteX8" fmla="*/ 373857 w 390545"/>
              <a:gd name="connsiteY8" fmla="*/ 0 h 505341"/>
              <a:gd name="connsiteX9" fmla="*/ 309563 w 390545"/>
              <a:gd name="connsiteY9" fmla="*/ 471488 h 505341"/>
              <a:gd name="connsiteX10" fmla="*/ 323850 w 390545"/>
              <a:gd name="connsiteY10" fmla="*/ 466725 h 505341"/>
              <a:gd name="connsiteX11" fmla="*/ 338138 w 390545"/>
              <a:gd name="connsiteY11" fmla="*/ 457200 h 505341"/>
              <a:gd name="connsiteX12" fmla="*/ 357188 w 390545"/>
              <a:gd name="connsiteY12" fmla="*/ 452438 h 505341"/>
              <a:gd name="connsiteX13" fmla="*/ 371475 w 390545"/>
              <a:gd name="connsiteY13" fmla="*/ 447675 h 505341"/>
              <a:gd name="connsiteX14" fmla="*/ 385763 w 390545"/>
              <a:gd name="connsiteY14" fmla="*/ 433388 h 505341"/>
              <a:gd name="connsiteX15" fmla="*/ 385763 w 390545"/>
              <a:gd name="connsiteY15" fmla="*/ 395288 h 505341"/>
              <a:gd name="connsiteX16" fmla="*/ 376238 w 390545"/>
              <a:gd name="connsiteY16" fmla="*/ 366713 h 505341"/>
              <a:gd name="connsiteX17" fmla="*/ 361950 w 390545"/>
              <a:gd name="connsiteY17" fmla="*/ 352425 h 505341"/>
              <a:gd name="connsiteX0" fmla="*/ 0 w 390545"/>
              <a:gd name="connsiteY0" fmla="*/ 378618 h 505341"/>
              <a:gd name="connsiteX1" fmla="*/ 100013 w 390545"/>
              <a:gd name="connsiteY1" fmla="*/ 376238 h 505341"/>
              <a:gd name="connsiteX2" fmla="*/ 100012 w 390545"/>
              <a:gd name="connsiteY2" fmla="*/ 276226 h 505341"/>
              <a:gd name="connsiteX3" fmla="*/ 190500 w 390545"/>
              <a:gd name="connsiteY3" fmla="*/ 271463 h 505341"/>
              <a:gd name="connsiteX4" fmla="*/ 192881 w 390545"/>
              <a:gd name="connsiteY4" fmla="*/ 176213 h 505341"/>
              <a:gd name="connsiteX5" fmla="*/ 278605 w 390545"/>
              <a:gd name="connsiteY5" fmla="*/ 176213 h 505341"/>
              <a:gd name="connsiteX6" fmla="*/ 280987 w 390545"/>
              <a:gd name="connsiteY6" fmla="*/ 83345 h 505341"/>
              <a:gd name="connsiteX7" fmla="*/ 376238 w 390545"/>
              <a:gd name="connsiteY7" fmla="*/ 83344 h 505341"/>
              <a:gd name="connsiteX8" fmla="*/ 373857 w 390545"/>
              <a:gd name="connsiteY8" fmla="*/ 0 h 505341"/>
              <a:gd name="connsiteX9" fmla="*/ 309563 w 390545"/>
              <a:gd name="connsiteY9" fmla="*/ 471488 h 505341"/>
              <a:gd name="connsiteX10" fmla="*/ 323850 w 390545"/>
              <a:gd name="connsiteY10" fmla="*/ 466725 h 505341"/>
              <a:gd name="connsiteX11" fmla="*/ 338138 w 390545"/>
              <a:gd name="connsiteY11" fmla="*/ 457200 h 505341"/>
              <a:gd name="connsiteX12" fmla="*/ 357188 w 390545"/>
              <a:gd name="connsiteY12" fmla="*/ 452438 h 505341"/>
              <a:gd name="connsiteX13" fmla="*/ 371475 w 390545"/>
              <a:gd name="connsiteY13" fmla="*/ 447675 h 505341"/>
              <a:gd name="connsiteX14" fmla="*/ 385763 w 390545"/>
              <a:gd name="connsiteY14" fmla="*/ 433388 h 505341"/>
              <a:gd name="connsiteX15" fmla="*/ 385763 w 390545"/>
              <a:gd name="connsiteY15" fmla="*/ 395288 h 505341"/>
              <a:gd name="connsiteX16" fmla="*/ 376238 w 390545"/>
              <a:gd name="connsiteY16" fmla="*/ 366713 h 505341"/>
              <a:gd name="connsiteX17" fmla="*/ 361950 w 390545"/>
              <a:gd name="connsiteY17" fmla="*/ 352425 h 505341"/>
              <a:gd name="connsiteX18" fmla="*/ 0 w 390545"/>
              <a:gd name="connsiteY18" fmla="*/ 378618 h 505341"/>
              <a:gd name="connsiteX0" fmla="*/ 361950 w 453390"/>
              <a:gd name="connsiteY0" fmla="*/ 352425 h 505341"/>
              <a:gd name="connsiteX1" fmla="*/ 0 w 453390"/>
              <a:gd name="connsiteY1" fmla="*/ 378618 h 505341"/>
              <a:gd name="connsiteX2" fmla="*/ 100013 w 453390"/>
              <a:gd name="connsiteY2" fmla="*/ 376238 h 505341"/>
              <a:gd name="connsiteX3" fmla="*/ 100012 w 453390"/>
              <a:gd name="connsiteY3" fmla="*/ 276226 h 505341"/>
              <a:gd name="connsiteX4" fmla="*/ 190500 w 453390"/>
              <a:gd name="connsiteY4" fmla="*/ 271463 h 505341"/>
              <a:gd name="connsiteX5" fmla="*/ 192881 w 453390"/>
              <a:gd name="connsiteY5" fmla="*/ 176213 h 505341"/>
              <a:gd name="connsiteX6" fmla="*/ 278605 w 453390"/>
              <a:gd name="connsiteY6" fmla="*/ 176213 h 505341"/>
              <a:gd name="connsiteX7" fmla="*/ 280987 w 453390"/>
              <a:gd name="connsiteY7" fmla="*/ 83345 h 505341"/>
              <a:gd name="connsiteX8" fmla="*/ 376238 w 453390"/>
              <a:gd name="connsiteY8" fmla="*/ 83344 h 505341"/>
              <a:gd name="connsiteX9" fmla="*/ 373857 w 453390"/>
              <a:gd name="connsiteY9" fmla="*/ 0 h 505341"/>
              <a:gd name="connsiteX10" fmla="*/ 309563 w 453390"/>
              <a:gd name="connsiteY10" fmla="*/ 471488 h 505341"/>
              <a:gd name="connsiteX11" fmla="*/ 323850 w 453390"/>
              <a:gd name="connsiteY11" fmla="*/ 466725 h 505341"/>
              <a:gd name="connsiteX12" fmla="*/ 338138 w 453390"/>
              <a:gd name="connsiteY12" fmla="*/ 457200 h 505341"/>
              <a:gd name="connsiteX13" fmla="*/ 357188 w 453390"/>
              <a:gd name="connsiteY13" fmla="*/ 452438 h 505341"/>
              <a:gd name="connsiteX14" fmla="*/ 371475 w 453390"/>
              <a:gd name="connsiteY14" fmla="*/ 447675 h 505341"/>
              <a:gd name="connsiteX15" fmla="*/ 385763 w 453390"/>
              <a:gd name="connsiteY15" fmla="*/ 433388 h 505341"/>
              <a:gd name="connsiteX16" fmla="*/ 385763 w 453390"/>
              <a:gd name="connsiteY16" fmla="*/ 395288 h 505341"/>
              <a:gd name="connsiteX17" fmla="*/ 376238 w 453390"/>
              <a:gd name="connsiteY17" fmla="*/ 366713 h 505341"/>
              <a:gd name="connsiteX18" fmla="*/ 453390 w 453390"/>
              <a:gd name="connsiteY18" fmla="*/ 443865 h 505341"/>
              <a:gd name="connsiteX0" fmla="*/ 42863 w 453390"/>
              <a:gd name="connsiteY0" fmla="*/ 533400 h 533400"/>
              <a:gd name="connsiteX1" fmla="*/ 0 w 453390"/>
              <a:gd name="connsiteY1" fmla="*/ 378618 h 533400"/>
              <a:gd name="connsiteX2" fmla="*/ 100013 w 453390"/>
              <a:gd name="connsiteY2" fmla="*/ 376238 h 533400"/>
              <a:gd name="connsiteX3" fmla="*/ 100012 w 453390"/>
              <a:gd name="connsiteY3" fmla="*/ 276226 h 533400"/>
              <a:gd name="connsiteX4" fmla="*/ 190500 w 453390"/>
              <a:gd name="connsiteY4" fmla="*/ 271463 h 533400"/>
              <a:gd name="connsiteX5" fmla="*/ 192881 w 453390"/>
              <a:gd name="connsiteY5" fmla="*/ 176213 h 533400"/>
              <a:gd name="connsiteX6" fmla="*/ 278605 w 453390"/>
              <a:gd name="connsiteY6" fmla="*/ 176213 h 533400"/>
              <a:gd name="connsiteX7" fmla="*/ 280987 w 453390"/>
              <a:gd name="connsiteY7" fmla="*/ 83345 h 533400"/>
              <a:gd name="connsiteX8" fmla="*/ 376238 w 453390"/>
              <a:gd name="connsiteY8" fmla="*/ 83344 h 533400"/>
              <a:gd name="connsiteX9" fmla="*/ 373857 w 453390"/>
              <a:gd name="connsiteY9" fmla="*/ 0 h 533400"/>
              <a:gd name="connsiteX10" fmla="*/ 309563 w 453390"/>
              <a:gd name="connsiteY10" fmla="*/ 471488 h 533400"/>
              <a:gd name="connsiteX11" fmla="*/ 323850 w 453390"/>
              <a:gd name="connsiteY11" fmla="*/ 466725 h 533400"/>
              <a:gd name="connsiteX12" fmla="*/ 338138 w 453390"/>
              <a:gd name="connsiteY12" fmla="*/ 457200 h 533400"/>
              <a:gd name="connsiteX13" fmla="*/ 357188 w 453390"/>
              <a:gd name="connsiteY13" fmla="*/ 452438 h 533400"/>
              <a:gd name="connsiteX14" fmla="*/ 371475 w 453390"/>
              <a:gd name="connsiteY14" fmla="*/ 447675 h 533400"/>
              <a:gd name="connsiteX15" fmla="*/ 385763 w 453390"/>
              <a:gd name="connsiteY15" fmla="*/ 433388 h 533400"/>
              <a:gd name="connsiteX16" fmla="*/ 385763 w 453390"/>
              <a:gd name="connsiteY16" fmla="*/ 395288 h 533400"/>
              <a:gd name="connsiteX17" fmla="*/ 376238 w 453390"/>
              <a:gd name="connsiteY17" fmla="*/ 366713 h 533400"/>
              <a:gd name="connsiteX18" fmla="*/ 453390 w 453390"/>
              <a:gd name="connsiteY18" fmla="*/ 443865 h 533400"/>
              <a:gd name="connsiteX0" fmla="*/ 4763 w 453390"/>
              <a:gd name="connsiteY0" fmla="*/ 459581 h 505341"/>
              <a:gd name="connsiteX1" fmla="*/ 0 w 453390"/>
              <a:gd name="connsiteY1" fmla="*/ 378618 h 505341"/>
              <a:gd name="connsiteX2" fmla="*/ 100013 w 453390"/>
              <a:gd name="connsiteY2" fmla="*/ 376238 h 505341"/>
              <a:gd name="connsiteX3" fmla="*/ 100012 w 453390"/>
              <a:gd name="connsiteY3" fmla="*/ 276226 h 505341"/>
              <a:gd name="connsiteX4" fmla="*/ 190500 w 453390"/>
              <a:gd name="connsiteY4" fmla="*/ 271463 h 505341"/>
              <a:gd name="connsiteX5" fmla="*/ 192881 w 453390"/>
              <a:gd name="connsiteY5" fmla="*/ 176213 h 505341"/>
              <a:gd name="connsiteX6" fmla="*/ 278605 w 453390"/>
              <a:gd name="connsiteY6" fmla="*/ 176213 h 505341"/>
              <a:gd name="connsiteX7" fmla="*/ 280987 w 453390"/>
              <a:gd name="connsiteY7" fmla="*/ 83345 h 505341"/>
              <a:gd name="connsiteX8" fmla="*/ 376238 w 453390"/>
              <a:gd name="connsiteY8" fmla="*/ 83344 h 505341"/>
              <a:gd name="connsiteX9" fmla="*/ 373857 w 453390"/>
              <a:gd name="connsiteY9" fmla="*/ 0 h 505341"/>
              <a:gd name="connsiteX10" fmla="*/ 309563 w 453390"/>
              <a:gd name="connsiteY10" fmla="*/ 471488 h 505341"/>
              <a:gd name="connsiteX11" fmla="*/ 323850 w 453390"/>
              <a:gd name="connsiteY11" fmla="*/ 466725 h 505341"/>
              <a:gd name="connsiteX12" fmla="*/ 338138 w 453390"/>
              <a:gd name="connsiteY12" fmla="*/ 457200 h 505341"/>
              <a:gd name="connsiteX13" fmla="*/ 357188 w 453390"/>
              <a:gd name="connsiteY13" fmla="*/ 452438 h 505341"/>
              <a:gd name="connsiteX14" fmla="*/ 371475 w 453390"/>
              <a:gd name="connsiteY14" fmla="*/ 447675 h 505341"/>
              <a:gd name="connsiteX15" fmla="*/ 385763 w 453390"/>
              <a:gd name="connsiteY15" fmla="*/ 433388 h 505341"/>
              <a:gd name="connsiteX16" fmla="*/ 385763 w 453390"/>
              <a:gd name="connsiteY16" fmla="*/ 395288 h 505341"/>
              <a:gd name="connsiteX17" fmla="*/ 376238 w 453390"/>
              <a:gd name="connsiteY17" fmla="*/ 366713 h 505341"/>
              <a:gd name="connsiteX18" fmla="*/ 453390 w 453390"/>
              <a:gd name="connsiteY18" fmla="*/ 443865 h 505341"/>
              <a:gd name="connsiteX0" fmla="*/ 4763 w 460744"/>
              <a:gd name="connsiteY0" fmla="*/ 493910 h 533064"/>
              <a:gd name="connsiteX1" fmla="*/ 0 w 460744"/>
              <a:gd name="connsiteY1" fmla="*/ 412947 h 533064"/>
              <a:gd name="connsiteX2" fmla="*/ 100013 w 460744"/>
              <a:gd name="connsiteY2" fmla="*/ 410567 h 533064"/>
              <a:gd name="connsiteX3" fmla="*/ 100012 w 460744"/>
              <a:gd name="connsiteY3" fmla="*/ 310555 h 533064"/>
              <a:gd name="connsiteX4" fmla="*/ 190500 w 460744"/>
              <a:gd name="connsiteY4" fmla="*/ 305792 h 533064"/>
              <a:gd name="connsiteX5" fmla="*/ 192881 w 460744"/>
              <a:gd name="connsiteY5" fmla="*/ 210542 h 533064"/>
              <a:gd name="connsiteX6" fmla="*/ 278605 w 460744"/>
              <a:gd name="connsiteY6" fmla="*/ 210542 h 533064"/>
              <a:gd name="connsiteX7" fmla="*/ 280987 w 460744"/>
              <a:gd name="connsiteY7" fmla="*/ 117674 h 533064"/>
              <a:gd name="connsiteX8" fmla="*/ 376238 w 460744"/>
              <a:gd name="connsiteY8" fmla="*/ 117673 h 533064"/>
              <a:gd name="connsiteX9" fmla="*/ 373857 w 460744"/>
              <a:gd name="connsiteY9" fmla="*/ 34329 h 533064"/>
              <a:gd name="connsiteX10" fmla="*/ 459582 w 460744"/>
              <a:gd name="connsiteY10" fmla="*/ 34330 h 533064"/>
              <a:gd name="connsiteX11" fmla="*/ 323850 w 460744"/>
              <a:gd name="connsiteY11" fmla="*/ 501054 h 533064"/>
              <a:gd name="connsiteX12" fmla="*/ 338138 w 460744"/>
              <a:gd name="connsiteY12" fmla="*/ 491529 h 533064"/>
              <a:gd name="connsiteX13" fmla="*/ 357188 w 460744"/>
              <a:gd name="connsiteY13" fmla="*/ 486767 h 533064"/>
              <a:gd name="connsiteX14" fmla="*/ 371475 w 460744"/>
              <a:gd name="connsiteY14" fmla="*/ 482004 h 533064"/>
              <a:gd name="connsiteX15" fmla="*/ 385763 w 460744"/>
              <a:gd name="connsiteY15" fmla="*/ 467717 h 533064"/>
              <a:gd name="connsiteX16" fmla="*/ 385763 w 460744"/>
              <a:gd name="connsiteY16" fmla="*/ 429617 h 533064"/>
              <a:gd name="connsiteX17" fmla="*/ 376238 w 460744"/>
              <a:gd name="connsiteY17" fmla="*/ 401042 h 533064"/>
              <a:gd name="connsiteX18" fmla="*/ 453390 w 460744"/>
              <a:gd name="connsiteY18" fmla="*/ 478194 h 533064"/>
              <a:gd name="connsiteX0" fmla="*/ 4763 w 460744"/>
              <a:gd name="connsiteY0" fmla="*/ 493910 h 533064"/>
              <a:gd name="connsiteX1" fmla="*/ 0 w 460744"/>
              <a:gd name="connsiteY1" fmla="*/ 412947 h 533064"/>
              <a:gd name="connsiteX2" fmla="*/ 100013 w 460744"/>
              <a:gd name="connsiteY2" fmla="*/ 410567 h 533064"/>
              <a:gd name="connsiteX3" fmla="*/ 100012 w 460744"/>
              <a:gd name="connsiteY3" fmla="*/ 310555 h 533064"/>
              <a:gd name="connsiteX4" fmla="*/ 190500 w 460744"/>
              <a:gd name="connsiteY4" fmla="*/ 305792 h 533064"/>
              <a:gd name="connsiteX5" fmla="*/ 192881 w 460744"/>
              <a:gd name="connsiteY5" fmla="*/ 210542 h 533064"/>
              <a:gd name="connsiteX6" fmla="*/ 278605 w 460744"/>
              <a:gd name="connsiteY6" fmla="*/ 210542 h 533064"/>
              <a:gd name="connsiteX7" fmla="*/ 280987 w 460744"/>
              <a:gd name="connsiteY7" fmla="*/ 117674 h 533064"/>
              <a:gd name="connsiteX8" fmla="*/ 376238 w 460744"/>
              <a:gd name="connsiteY8" fmla="*/ 117673 h 533064"/>
              <a:gd name="connsiteX9" fmla="*/ 373857 w 460744"/>
              <a:gd name="connsiteY9" fmla="*/ 34329 h 533064"/>
              <a:gd name="connsiteX10" fmla="*/ 459582 w 460744"/>
              <a:gd name="connsiteY10" fmla="*/ 34330 h 533064"/>
              <a:gd name="connsiteX11" fmla="*/ 323850 w 460744"/>
              <a:gd name="connsiteY11" fmla="*/ 501054 h 533064"/>
              <a:gd name="connsiteX12" fmla="*/ 338138 w 460744"/>
              <a:gd name="connsiteY12" fmla="*/ 491529 h 533064"/>
              <a:gd name="connsiteX13" fmla="*/ 357188 w 460744"/>
              <a:gd name="connsiteY13" fmla="*/ 486767 h 533064"/>
              <a:gd name="connsiteX14" fmla="*/ 371475 w 460744"/>
              <a:gd name="connsiteY14" fmla="*/ 482004 h 533064"/>
              <a:gd name="connsiteX15" fmla="*/ 385763 w 460744"/>
              <a:gd name="connsiteY15" fmla="*/ 467717 h 533064"/>
              <a:gd name="connsiteX16" fmla="*/ 385763 w 460744"/>
              <a:gd name="connsiteY16" fmla="*/ 429617 h 533064"/>
              <a:gd name="connsiteX17" fmla="*/ 376238 w 460744"/>
              <a:gd name="connsiteY17" fmla="*/ 401042 h 533064"/>
              <a:gd name="connsiteX18" fmla="*/ 453390 w 460744"/>
              <a:gd name="connsiteY18" fmla="*/ 478194 h 533064"/>
              <a:gd name="connsiteX0" fmla="*/ 4763 w 459582"/>
              <a:gd name="connsiteY0" fmla="*/ 459581 h 498735"/>
              <a:gd name="connsiteX1" fmla="*/ 0 w 459582"/>
              <a:gd name="connsiteY1" fmla="*/ 378618 h 498735"/>
              <a:gd name="connsiteX2" fmla="*/ 100013 w 459582"/>
              <a:gd name="connsiteY2" fmla="*/ 376238 h 498735"/>
              <a:gd name="connsiteX3" fmla="*/ 100012 w 459582"/>
              <a:gd name="connsiteY3" fmla="*/ 276226 h 498735"/>
              <a:gd name="connsiteX4" fmla="*/ 190500 w 459582"/>
              <a:gd name="connsiteY4" fmla="*/ 271463 h 498735"/>
              <a:gd name="connsiteX5" fmla="*/ 192881 w 459582"/>
              <a:gd name="connsiteY5" fmla="*/ 176213 h 498735"/>
              <a:gd name="connsiteX6" fmla="*/ 278605 w 459582"/>
              <a:gd name="connsiteY6" fmla="*/ 176213 h 498735"/>
              <a:gd name="connsiteX7" fmla="*/ 280987 w 459582"/>
              <a:gd name="connsiteY7" fmla="*/ 83345 h 498735"/>
              <a:gd name="connsiteX8" fmla="*/ 376238 w 459582"/>
              <a:gd name="connsiteY8" fmla="*/ 83344 h 498735"/>
              <a:gd name="connsiteX9" fmla="*/ 373857 w 459582"/>
              <a:gd name="connsiteY9" fmla="*/ 0 h 498735"/>
              <a:gd name="connsiteX10" fmla="*/ 459582 w 459582"/>
              <a:gd name="connsiteY10" fmla="*/ 1 h 498735"/>
              <a:gd name="connsiteX11" fmla="*/ 323850 w 459582"/>
              <a:gd name="connsiteY11" fmla="*/ 466725 h 498735"/>
              <a:gd name="connsiteX12" fmla="*/ 338138 w 459582"/>
              <a:gd name="connsiteY12" fmla="*/ 457200 h 498735"/>
              <a:gd name="connsiteX13" fmla="*/ 357188 w 459582"/>
              <a:gd name="connsiteY13" fmla="*/ 452438 h 498735"/>
              <a:gd name="connsiteX14" fmla="*/ 371475 w 459582"/>
              <a:gd name="connsiteY14" fmla="*/ 447675 h 498735"/>
              <a:gd name="connsiteX15" fmla="*/ 385763 w 459582"/>
              <a:gd name="connsiteY15" fmla="*/ 433388 h 498735"/>
              <a:gd name="connsiteX16" fmla="*/ 385763 w 459582"/>
              <a:gd name="connsiteY16" fmla="*/ 395288 h 498735"/>
              <a:gd name="connsiteX17" fmla="*/ 376238 w 459582"/>
              <a:gd name="connsiteY17" fmla="*/ 366713 h 498735"/>
              <a:gd name="connsiteX18" fmla="*/ 453390 w 459582"/>
              <a:gd name="connsiteY18" fmla="*/ 443865 h 498735"/>
              <a:gd name="connsiteX0" fmla="*/ 4763 w 471489"/>
              <a:gd name="connsiteY0" fmla="*/ 459581 h 498735"/>
              <a:gd name="connsiteX1" fmla="*/ 0 w 471489"/>
              <a:gd name="connsiteY1" fmla="*/ 378618 h 498735"/>
              <a:gd name="connsiteX2" fmla="*/ 100013 w 471489"/>
              <a:gd name="connsiteY2" fmla="*/ 376238 h 498735"/>
              <a:gd name="connsiteX3" fmla="*/ 100012 w 471489"/>
              <a:gd name="connsiteY3" fmla="*/ 276226 h 498735"/>
              <a:gd name="connsiteX4" fmla="*/ 190500 w 471489"/>
              <a:gd name="connsiteY4" fmla="*/ 271463 h 498735"/>
              <a:gd name="connsiteX5" fmla="*/ 192881 w 471489"/>
              <a:gd name="connsiteY5" fmla="*/ 176213 h 498735"/>
              <a:gd name="connsiteX6" fmla="*/ 278605 w 471489"/>
              <a:gd name="connsiteY6" fmla="*/ 176213 h 498735"/>
              <a:gd name="connsiteX7" fmla="*/ 280987 w 471489"/>
              <a:gd name="connsiteY7" fmla="*/ 83345 h 498735"/>
              <a:gd name="connsiteX8" fmla="*/ 376238 w 471489"/>
              <a:gd name="connsiteY8" fmla="*/ 83344 h 498735"/>
              <a:gd name="connsiteX9" fmla="*/ 373857 w 471489"/>
              <a:gd name="connsiteY9" fmla="*/ 0 h 498735"/>
              <a:gd name="connsiteX10" fmla="*/ 471489 w 471489"/>
              <a:gd name="connsiteY10" fmla="*/ 1 h 498735"/>
              <a:gd name="connsiteX11" fmla="*/ 323850 w 471489"/>
              <a:gd name="connsiteY11" fmla="*/ 466725 h 498735"/>
              <a:gd name="connsiteX12" fmla="*/ 338138 w 471489"/>
              <a:gd name="connsiteY12" fmla="*/ 457200 h 498735"/>
              <a:gd name="connsiteX13" fmla="*/ 357188 w 471489"/>
              <a:gd name="connsiteY13" fmla="*/ 452438 h 498735"/>
              <a:gd name="connsiteX14" fmla="*/ 371475 w 471489"/>
              <a:gd name="connsiteY14" fmla="*/ 447675 h 498735"/>
              <a:gd name="connsiteX15" fmla="*/ 385763 w 471489"/>
              <a:gd name="connsiteY15" fmla="*/ 433388 h 498735"/>
              <a:gd name="connsiteX16" fmla="*/ 385763 w 471489"/>
              <a:gd name="connsiteY16" fmla="*/ 395288 h 498735"/>
              <a:gd name="connsiteX17" fmla="*/ 376238 w 471489"/>
              <a:gd name="connsiteY17" fmla="*/ 366713 h 498735"/>
              <a:gd name="connsiteX18" fmla="*/ 453390 w 471489"/>
              <a:gd name="connsiteY18" fmla="*/ 443865 h 498735"/>
              <a:gd name="connsiteX0" fmla="*/ 4763 w 471489"/>
              <a:gd name="connsiteY0" fmla="*/ 459581 h 489900"/>
              <a:gd name="connsiteX1" fmla="*/ 0 w 471489"/>
              <a:gd name="connsiteY1" fmla="*/ 378618 h 489900"/>
              <a:gd name="connsiteX2" fmla="*/ 100013 w 471489"/>
              <a:gd name="connsiteY2" fmla="*/ 376238 h 489900"/>
              <a:gd name="connsiteX3" fmla="*/ 100012 w 471489"/>
              <a:gd name="connsiteY3" fmla="*/ 276226 h 489900"/>
              <a:gd name="connsiteX4" fmla="*/ 190500 w 471489"/>
              <a:gd name="connsiteY4" fmla="*/ 271463 h 489900"/>
              <a:gd name="connsiteX5" fmla="*/ 192881 w 471489"/>
              <a:gd name="connsiteY5" fmla="*/ 176213 h 489900"/>
              <a:gd name="connsiteX6" fmla="*/ 278605 w 471489"/>
              <a:gd name="connsiteY6" fmla="*/ 176213 h 489900"/>
              <a:gd name="connsiteX7" fmla="*/ 280987 w 471489"/>
              <a:gd name="connsiteY7" fmla="*/ 83345 h 489900"/>
              <a:gd name="connsiteX8" fmla="*/ 376238 w 471489"/>
              <a:gd name="connsiteY8" fmla="*/ 83344 h 489900"/>
              <a:gd name="connsiteX9" fmla="*/ 373857 w 471489"/>
              <a:gd name="connsiteY9" fmla="*/ 0 h 489900"/>
              <a:gd name="connsiteX10" fmla="*/ 471489 w 471489"/>
              <a:gd name="connsiteY10" fmla="*/ 1 h 489900"/>
              <a:gd name="connsiteX11" fmla="*/ 338138 w 471489"/>
              <a:gd name="connsiteY11" fmla="*/ 457200 h 489900"/>
              <a:gd name="connsiteX12" fmla="*/ 357188 w 471489"/>
              <a:gd name="connsiteY12" fmla="*/ 452438 h 489900"/>
              <a:gd name="connsiteX13" fmla="*/ 371475 w 471489"/>
              <a:gd name="connsiteY13" fmla="*/ 447675 h 489900"/>
              <a:gd name="connsiteX14" fmla="*/ 385763 w 471489"/>
              <a:gd name="connsiteY14" fmla="*/ 433388 h 489900"/>
              <a:gd name="connsiteX15" fmla="*/ 385763 w 471489"/>
              <a:gd name="connsiteY15" fmla="*/ 395288 h 489900"/>
              <a:gd name="connsiteX16" fmla="*/ 376238 w 471489"/>
              <a:gd name="connsiteY16" fmla="*/ 366713 h 489900"/>
              <a:gd name="connsiteX17" fmla="*/ 453390 w 471489"/>
              <a:gd name="connsiteY17" fmla="*/ 443865 h 489900"/>
              <a:gd name="connsiteX0" fmla="*/ 4763 w 471489"/>
              <a:gd name="connsiteY0" fmla="*/ 459581 h 484741"/>
              <a:gd name="connsiteX1" fmla="*/ 0 w 471489"/>
              <a:gd name="connsiteY1" fmla="*/ 378618 h 484741"/>
              <a:gd name="connsiteX2" fmla="*/ 100013 w 471489"/>
              <a:gd name="connsiteY2" fmla="*/ 376238 h 484741"/>
              <a:gd name="connsiteX3" fmla="*/ 100012 w 471489"/>
              <a:gd name="connsiteY3" fmla="*/ 276226 h 484741"/>
              <a:gd name="connsiteX4" fmla="*/ 190500 w 471489"/>
              <a:gd name="connsiteY4" fmla="*/ 271463 h 484741"/>
              <a:gd name="connsiteX5" fmla="*/ 192881 w 471489"/>
              <a:gd name="connsiteY5" fmla="*/ 176213 h 484741"/>
              <a:gd name="connsiteX6" fmla="*/ 278605 w 471489"/>
              <a:gd name="connsiteY6" fmla="*/ 176213 h 484741"/>
              <a:gd name="connsiteX7" fmla="*/ 280987 w 471489"/>
              <a:gd name="connsiteY7" fmla="*/ 83345 h 484741"/>
              <a:gd name="connsiteX8" fmla="*/ 376238 w 471489"/>
              <a:gd name="connsiteY8" fmla="*/ 83344 h 484741"/>
              <a:gd name="connsiteX9" fmla="*/ 373857 w 471489"/>
              <a:gd name="connsiteY9" fmla="*/ 0 h 484741"/>
              <a:gd name="connsiteX10" fmla="*/ 471489 w 471489"/>
              <a:gd name="connsiteY10" fmla="*/ 1 h 484741"/>
              <a:gd name="connsiteX11" fmla="*/ 357188 w 471489"/>
              <a:gd name="connsiteY11" fmla="*/ 452438 h 484741"/>
              <a:gd name="connsiteX12" fmla="*/ 371475 w 471489"/>
              <a:gd name="connsiteY12" fmla="*/ 447675 h 484741"/>
              <a:gd name="connsiteX13" fmla="*/ 385763 w 471489"/>
              <a:gd name="connsiteY13" fmla="*/ 433388 h 484741"/>
              <a:gd name="connsiteX14" fmla="*/ 385763 w 471489"/>
              <a:gd name="connsiteY14" fmla="*/ 395288 h 484741"/>
              <a:gd name="connsiteX15" fmla="*/ 376238 w 471489"/>
              <a:gd name="connsiteY15" fmla="*/ 366713 h 484741"/>
              <a:gd name="connsiteX16" fmla="*/ 453390 w 471489"/>
              <a:gd name="connsiteY16" fmla="*/ 443865 h 484741"/>
              <a:gd name="connsiteX0" fmla="*/ 4763 w 471489"/>
              <a:gd name="connsiteY0" fmla="*/ 459581 h 484741"/>
              <a:gd name="connsiteX1" fmla="*/ 0 w 471489"/>
              <a:gd name="connsiteY1" fmla="*/ 378618 h 484741"/>
              <a:gd name="connsiteX2" fmla="*/ 100013 w 471489"/>
              <a:gd name="connsiteY2" fmla="*/ 376238 h 484741"/>
              <a:gd name="connsiteX3" fmla="*/ 100012 w 471489"/>
              <a:gd name="connsiteY3" fmla="*/ 276226 h 484741"/>
              <a:gd name="connsiteX4" fmla="*/ 190500 w 471489"/>
              <a:gd name="connsiteY4" fmla="*/ 271463 h 484741"/>
              <a:gd name="connsiteX5" fmla="*/ 192881 w 471489"/>
              <a:gd name="connsiteY5" fmla="*/ 176213 h 484741"/>
              <a:gd name="connsiteX6" fmla="*/ 278605 w 471489"/>
              <a:gd name="connsiteY6" fmla="*/ 176213 h 484741"/>
              <a:gd name="connsiteX7" fmla="*/ 280987 w 471489"/>
              <a:gd name="connsiteY7" fmla="*/ 83345 h 484741"/>
              <a:gd name="connsiteX8" fmla="*/ 376238 w 471489"/>
              <a:gd name="connsiteY8" fmla="*/ 83344 h 484741"/>
              <a:gd name="connsiteX9" fmla="*/ 373857 w 471489"/>
              <a:gd name="connsiteY9" fmla="*/ 0 h 484741"/>
              <a:gd name="connsiteX10" fmla="*/ 471489 w 471489"/>
              <a:gd name="connsiteY10" fmla="*/ 1 h 484741"/>
              <a:gd name="connsiteX11" fmla="*/ 357188 w 471489"/>
              <a:gd name="connsiteY11" fmla="*/ 452438 h 484741"/>
              <a:gd name="connsiteX12" fmla="*/ 371475 w 471489"/>
              <a:gd name="connsiteY12" fmla="*/ 447675 h 484741"/>
              <a:gd name="connsiteX13" fmla="*/ 385763 w 471489"/>
              <a:gd name="connsiteY13" fmla="*/ 395288 h 484741"/>
              <a:gd name="connsiteX14" fmla="*/ 376238 w 471489"/>
              <a:gd name="connsiteY14" fmla="*/ 366713 h 484741"/>
              <a:gd name="connsiteX15" fmla="*/ 453390 w 471489"/>
              <a:gd name="connsiteY15" fmla="*/ 443865 h 484741"/>
              <a:gd name="connsiteX0" fmla="*/ 4763 w 471489"/>
              <a:gd name="connsiteY0" fmla="*/ 459581 h 473457"/>
              <a:gd name="connsiteX1" fmla="*/ 0 w 471489"/>
              <a:gd name="connsiteY1" fmla="*/ 378618 h 473457"/>
              <a:gd name="connsiteX2" fmla="*/ 100013 w 471489"/>
              <a:gd name="connsiteY2" fmla="*/ 376238 h 473457"/>
              <a:gd name="connsiteX3" fmla="*/ 100012 w 471489"/>
              <a:gd name="connsiteY3" fmla="*/ 276226 h 473457"/>
              <a:gd name="connsiteX4" fmla="*/ 190500 w 471489"/>
              <a:gd name="connsiteY4" fmla="*/ 271463 h 473457"/>
              <a:gd name="connsiteX5" fmla="*/ 192881 w 471489"/>
              <a:gd name="connsiteY5" fmla="*/ 176213 h 473457"/>
              <a:gd name="connsiteX6" fmla="*/ 278605 w 471489"/>
              <a:gd name="connsiteY6" fmla="*/ 176213 h 473457"/>
              <a:gd name="connsiteX7" fmla="*/ 280987 w 471489"/>
              <a:gd name="connsiteY7" fmla="*/ 83345 h 473457"/>
              <a:gd name="connsiteX8" fmla="*/ 376238 w 471489"/>
              <a:gd name="connsiteY8" fmla="*/ 83344 h 473457"/>
              <a:gd name="connsiteX9" fmla="*/ 373857 w 471489"/>
              <a:gd name="connsiteY9" fmla="*/ 0 h 473457"/>
              <a:gd name="connsiteX10" fmla="*/ 471489 w 471489"/>
              <a:gd name="connsiteY10" fmla="*/ 1 h 473457"/>
              <a:gd name="connsiteX11" fmla="*/ 357188 w 471489"/>
              <a:gd name="connsiteY11" fmla="*/ 452438 h 473457"/>
              <a:gd name="connsiteX12" fmla="*/ 385763 w 471489"/>
              <a:gd name="connsiteY12" fmla="*/ 395288 h 473457"/>
              <a:gd name="connsiteX13" fmla="*/ 376238 w 471489"/>
              <a:gd name="connsiteY13" fmla="*/ 366713 h 473457"/>
              <a:gd name="connsiteX14" fmla="*/ 453390 w 471489"/>
              <a:gd name="connsiteY14" fmla="*/ 443865 h 473457"/>
              <a:gd name="connsiteX0" fmla="*/ 4763 w 471529"/>
              <a:gd name="connsiteY0" fmla="*/ 459581 h 459581"/>
              <a:gd name="connsiteX1" fmla="*/ 0 w 471529"/>
              <a:gd name="connsiteY1" fmla="*/ 378618 h 459581"/>
              <a:gd name="connsiteX2" fmla="*/ 100013 w 471529"/>
              <a:gd name="connsiteY2" fmla="*/ 376238 h 459581"/>
              <a:gd name="connsiteX3" fmla="*/ 100012 w 471529"/>
              <a:gd name="connsiteY3" fmla="*/ 276226 h 459581"/>
              <a:gd name="connsiteX4" fmla="*/ 190500 w 471529"/>
              <a:gd name="connsiteY4" fmla="*/ 271463 h 459581"/>
              <a:gd name="connsiteX5" fmla="*/ 192881 w 471529"/>
              <a:gd name="connsiteY5" fmla="*/ 176213 h 459581"/>
              <a:gd name="connsiteX6" fmla="*/ 278605 w 471529"/>
              <a:gd name="connsiteY6" fmla="*/ 176213 h 459581"/>
              <a:gd name="connsiteX7" fmla="*/ 280987 w 471529"/>
              <a:gd name="connsiteY7" fmla="*/ 83345 h 459581"/>
              <a:gd name="connsiteX8" fmla="*/ 376238 w 471529"/>
              <a:gd name="connsiteY8" fmla="*/ 83344 h 459581"/>
              <a:gd name="connsiteX9" fmla="*/ 373857 w 471529"/>
              <a:gd name="connsiteY9" fmla="*/ 0 h 459581"/>
              <a:gd name="connsiteX10" fmla="*/ 471489 w 471529"/>
              <a:gd name="connsiteY10" fmla="*/ 1 h 459581"/>
              <a:gd name="connsiteX11" fmla="*/ 385763 w 471529"/>
              <a:gd name="connsiteY11" fmla="*/ 395288 h 459581"/>
              <a:gd name="connsiteX12" fmla="*/ 376238 w 471529"/>
              <a:gd name="connsiteY12" fmla="*/ 366713 h 459581"/>
              <a:gd name="connsiteX13" fmla="*/ 453390 w 471529"/>
              <a:gd name="connsiteY13" fmla="*/ 443865 h 459581"/>
              <a:gd name="connsiteX0" fmla="*/ 4763 w 471490"/>
              <a:gd name="connsiteY0" fmla="*/ 459581 h 459581"/>
              <a:gd name="connsiteX1" fmla="*/ 0 w 471490"/>
              <a:gd name="connsiteY1" fmla="*/ 378618 h 459581"/>
              <a:gd name="connsiteX2" fmla="*/ 100013 w 471490"/>
              <a:gd name="connsiteY2" fmla="*/ 376238 h 459581"/>
              <a:gd name="connsiteX3" fmla="*/ 100012 w 471490"/>
              <a:gd name="connsiteY3" fmla="*/ 276226 h 459581"/>
              <a:gd name="connsiteX4" fmla="*/ 190500 w 471490"/>
              <a:gd name="connsiteY4" fmla="*/ 271463 h 459581"/>
              <a:gd name="connsiteX5" fmla="*/ 192881 w 471490"/>
              <a:gd name="connsiteY5" fmla="*/ 176213 h 459581"/>
              <a:gd name="connsiteX6" fmla="*/ 278605 w 471490"/>
              <a:gd name="connsiteY6" fmla="*/ 176213 h 459581"/>
              <a:gd name="connsiteX7" fmla="*/ 280987 w 471490"/>
              <a:gd name="connsiteY7" fmla="*/ 83345 h 459581"/>
              <a:gd name="connsiteX8" fmla="*/ 376238 w 471490"/>
              <a:gd name="connsiteY8" fmla="*/ 83344 h 459581"/>
              <a:gd name="connsiteX9" fmla="*/ 373857 w 471490"/>
              <a:gd name="connsiteY9" fmla="*/ 0 h 459581"/>
              <a:gd name="connsiteX10" fmla="*/ 471489 w 471490"/>
              <a:gd name="connsiteY10" fmla="*/ 1 h 459581"/>
              <a:gd name="connsiteX11" fmla="*/ 376238 w 471490"/>
              <a:gd name="connsiteY11" fmla="*/ 366713 h 459581"/>
              <a:gd name="connsiteX12" fmla="*/ 453390 w 471490"/>
              <a:gd name="connsiteY12" fmla="*/ 443865 h 459581"/>
              <a:gd name="connsiteX0" fmla="*/ 4763 w 475065"/>
              <a:gd name="connsiteY0" fmla="*/ 459581 h 459581"/>
              <a:gd name="connsiteX1" fmla="*/ 0 w 475065"/>
              <a:gd name="connsiteY1" fmla="*/ 378618 h 459581"/>
              <a:gd name="connsiteX2" fmla="*/ 100013 w 475065"/>
              <a:gd name="connsiteY2" fmla="*/ 376238 h 459581"/>
              <a:gd name="connsiteX3" fmla="*/ 100012 w 475065"/>
              <a:gd name="connsiteY3" fmla="*/ 276226 h 459581"/>
              <a:gd name="connsiteX4" fmla="*/ 190500 w 475065"/>
              <a:gd name="connsiteY4" fmla="*/ 271463 h 459581"/>
              <a:gd name="connsiteX5" fmla="*/ 192881 w 475065"/>
              <a:gd name="connsiteY5" fmla="*/ 176213 h 459581"/>
              <a:gd name="connsiteX6" fmla="*/ 278605 w 475065"/>
              <a:gd name="connsiteY6" fmla="*/ 176213 h 459581"/>
              <a:gd name="connsiteX7" fmla="*/ 280987 w 475065"/>
              <a:gd name="connsiteY7" fmla="*/ 83345 h 459581"/>
              <a:gd name="connsiteX8" fmla="*/ 376238 w 475065"/>
              <a:gd name="connsiteY8" fmla="*/ 83344 h 459581"/>
              <a:gd name="connsiteX9" fmla="*/ 373857 w 475065"/>
              <a:gd name="connsiteY9" fmla="*/ 0 h 459581"/>
              <a:gd name="connsiteX10" fmla="*/ 471489 w 475065"/>
              <a:gd name="connsiteY10" fmla="*/ 1 h 459581"/>
              <a:gd name="connsiteX11" fmla="*/ 453390 w 475065"/>
              <a:gd name="connsiteY11" fmla="*/ 443865 h 459581"/>
              <a:gd name="connsiteX0" fmla="*/ 4763 w 453390"/>
              <a:gd name="connsiteY0" fmla="*/ 459581 h 459581"/>
              <a:gd name="connsiteX1" fmla="*/ 0 w 453390"/>
              <a:gd name="connsiteY1" fmla="*/ 378618 h 459581"/>
              <a:gd name="connsiteX2" fmla="*/ 100013 w 453390"/>
              <a:gd name="connsiteY2" fmla="*/ 376238 h 459581"/>
              <a:gd name="connsiteX3" fmla="*/ 100012 w 453390"/>
              <a:gd name="connsiteY3" fmla="*/ 276226 h 459581"/>
              <a:gd name="connsiteX4" fmla="*/ 190500 w 453390"/>
              <a:gd name="connsiteY4" fmla="*/ 271463 h 459581"/>
              <a:gd name="connsiteX5" fmla="*/ 192881 w 453390"/>
              <a:gd name="connsiteY5" fmla="*/ 176213 h 459581"/>
              <a:gd name="connsiteX6" fmla="*/ 278605 w 453390"/>
              <a:gd name="connsiteY6" fmla="*/ 176213 h 459581"/>
              <a:gd name="connsiteX7" fmla="*/ 280987 w 453390"/>
              <a:gd name="connsiteY7" fmla="*/ 83345 h 459581"/>
              <a:gd name="connsiteX8" fmla="*/ 376238 w 453390"/>
              <a:gd name="connsiteY8" fmla="*/ 83344 h 459581"/>
              <a:gd name="connsiteX9" fmla="*/ 373857 w 453390"/>
              <a:gd name="connsiteY9" fmla="*/ 0 h 459581"/>
              <a:gd name="connsiteX10" fmla="*/ 453390 w 453390"/>
              <a:gd name="connsiteY10" fmla="*/ 443865 h 459581"/>
              <a:gd name="connsiteX0" fmla="*/ 4763 w 467678"/>
              <a:gd name="connsiteY0" fmla="*/ 487330 h 487330"/>
              <a:gd name="connsiteX1" fmla="*/ 0 w 467678"/>
              <a:gd name="connsiteY1" fmla="*/ 406367 h 487330"/>
              <a:gd name="connsiteX2" fmla="*/ 100013 w 467678"/>
              <a:gd name="connsiteY2" fmla="*/ 403987 h 487330"/>
              <a:gd name="connsiteX3" fmla="*/ 100012 w 467678"/>
              <a:gd name="connsiteY3" fmla="*/ 303975 h 487330"/>
              <a:gd name="connsiteX4" fmla="*/ 190500 w 467678"/>
              <a:gd name="connsiteY4" fmla="*/ 299212 h 487330"/>
              <a:gd name="connsiteX5" fmla="*/ 192881 w 467678"/>
              <a:gd name="connsiteY5" fmla="*/ 203962 h 487330"/>
              <a:gd name="connsiteX6" fmla="*/ 278605 w 467678"/>
              <a:gd name="connsiteY6" fmla="*/ 203962 h 487330"/>
              <a:gd name="connsiteX7" fmla="*/ 280987 w 467678"/>
              <a:gd name="connsiteY7" fmla="*/ 111094 h 487330"/>
              <a:gd name="connsiteX8" fmla="*/ 376238 w 467678"/>
              <a:gd name="connsiteY8" fmla="*/ 111093 h 487330"/>
              <a:gd name="connsiteX9" fmla="*/ 373857 w 467678"/>
              <a:gd name="connsiteY9" fmla="*/ 27749 h 487330"/>
              <a:gd name="connsiteX10" fmla="*/ 467678 w 467678"/>
              <a:gd name="connsiteY10" fmla="*/ 31082 h 487330"/>
              <a:gd name="connsiteX0" fmla="*/ 4763 w 467678"/>
              <a:gd name="connsiteY0" fmla="*/ 459581 h 459581"/>
              <a:gd name="connsiteX1" fmla="*/ 0 w 467678"/>
              <a:gd name="connsiteY1" fmla="*/ 378618 h 459581"/>
              <a:gd name="connsiteX2" fmla="*/ 100013 w 467678"/>
              <a:gd name="connsiteY2" fmla="*/ 376238 h 459581"/>
              <a:gd name="connsiteX3" fmla="*/ 100012 w 467678"/>
              <a:gd name="connsiteY3" fmla="*/ 276226 h 459581"/>
              <a:gd name="connsiteX4" fmla="*/ 190500 w 467678"/>
              <a:gd name="connsiteY4" fmla="*/ 271463 h 459581"/>
              <a:gd name="connsiteX5" fmla="*/ 192881 w 467678"/>
              <a:gd name="connsiteY5" fmla="*/ 176213 h 459581"/>
              <a:gd name="connsiteX6" fmla="*/ 278605 w 467678"/>
              <a:gd name="connsiteY6" fmla="*/ 176213 h 459581"/>
              <a:gd name="connsiteX7" fmla="*/ 280987 w 467678"/>
              <a:gd name="connsiteY7" fmla="*/ 83345 h 459581"/>
              <a:gd name="connsiteX8" fmla="*/ 376238 w 467678"/>
              <a:gd name="connsiteY8" fmla="*/ 83344 h 459581"/>
              <a:gd name="connsiteX9" fmla="*/ 373857 w 467678"/>
              <a:gd name="connsiteY9" fmla="*/ 0 h 459581"/>
              <a:gd name="connsiteX10" fmla="*/ 467678 w 467678"/>
              <a:gd name="connsiteY10" fmla="*/ 3333 h 459581"/>
              <a:gd name="connsiteX0" fmla="*/ 4763 w 467678"/>
              <a:gd name="connsiteY0" fmla="*/ 460126 h 460126"/>
              <a:gd name="connsiteX1" fmla="*/ 0 w 467678"/>
              <a:gd name="connsiteY1" fmla="*/ 379163 h 460126"/>
              <a:gd name="connsiteX2" fmla="*/ 100013 w 467678"/>
              <a:gd name="connsiteY2" fmla="*/ 376783 h 460126"/>
              <a:gd name="connsiteX3" fmla="*/ 100012 w 467678"/>
              <a:gd name="connsiteY3" fmla="*/ 276771 h 460126"/>
              <a:gd name="connsiteX4" fmla="*/ 190500 w 467678"/>
              <a:gd name="connsiteY4" fmla="*/ 272008 h 460126"/>
              <a:gd name="connsiteX5" fmla="*/ 192881 w 467678"/>
              <a:gd name="connsiteY5" fmla="*/ 176758 h 460126"/>
              <a:gd name="connsiteX6" fmla="*/ 278605 w 467678"/>
              <a:gd name="connsiteY6" fmla="*/ 176758 h 460126"/>
              <a:gd name="connsiteX7" fmla="*/ 280987 w 467678"/>
              <a:gd name="connsiteY7" fmla="*/ 83890 h 460126"/>
              <a:gd name="connsiteX8" fmla="*/ 376238 w 467678"/>
              <a:gd name="connsiteY8" fmla="*/ 83889 h 460126"/>
              <a:gd name="connsiteX9" fmla="*/ 373857 w 467678"/>
              <a:gd name="connsiteY9" fmla="*/ 545 h 460126"/>
              <a:gd name="connsiteX10" fmla="*/ 467678 w 467678"/>
              <a:gd name="connsiteY10" fmla="*/ 3878 h 460126"/>
              <a:gd name="connsiteX0" fmla="*/ 4763 w 472440"/>
              <a:gd name="connsiteY0" fmla="*/ 463933 h 463933"/>
              <a:gd name="connsiteX1" fmla="*/ 0 w 472440"/>
              <a:gd name="connsiteY1" fmla="*/ 382970 h 463933"/>
              <a:gd name="connsiteX2" fmla="*/ 100013 w 472440"/>
              <a:gd name="connsiteY2" fmla="*/ 380590 h 463933"/>
              <a:gd name="connsiteX3" fmla="*/ 100012 w 472440"/>
              <a:gd name="connsiteY3" fmla="*/ 280578 h 463933"/>
              <a:gd name="connsiteX4" fmla="*/ 190500 w 472440"/>
              <a:gd name="connsiteY4" fmla="*/ 275815 h 463933"/>
              <a:gd name="connsiteX5" fmla="*/ 192881 w 472440"/>
              <a:gd name="connsiteY5" fmla="*/ 180565 h 463933"/>
              <a:gd name="connsiteX6" fmla="*/ 278605 w 472440"/>
              <a:gd name="connsiteY6" fmla="*/ 180565 h 463933"/>
              <a:gd name="connsiteX7" fmla="*/ 280987 w 472440"/>
              <a:gd name="connsiteY7" fmla="*/ 87697 h 463933"/>
              <a:gd name="connsiteX8" fmla="*/ 376238 w 472440"/>
              <a:gd name="connsiteY8" fmla="*/ 87696 h 463933"/>
              <a:gd name="connsiteX9" fmla="*/ 373857 w 472440"/>
              <a:gd name="connsiteY9" fmla="*/ 4352 h 463933"/>
              <a:gd name="connsiteX10" fmla="*/ 472440 w 472440"/>
              <a:gd name="connsiteY10" fmla="*/ 541 h 463933"/>
              <a:gd name="connsiteX0" fmla="*/ 4763 w 467677"/>
              <a:gd name="connsiteY0" fmla="*/ 459581 h 459581"/>
              <a:gd name="connsiteX1" fmla="*/ 0 w 467677"/>
              <a:gd name="connsiteY1" fmla="*/ 378618 h 459581"/>
              <a:gd name="connsiteX2" fmla="*/ 100013 w 467677"/>
              <a:gd name="connsiteY2" fmla="*/ 376238 h 459581"/>
              <a:gd name="connsiteX3" fmla="*/ 100012 w 467677"/>
              <a:gd name="connsiteY3" fmla="*/ 276226 h 459581"/>
              <a:gd name="connsiteX4" fmla="*/ 190500 w 467677"/>
              <a:gd name="connsiteY4" fmla="*/ 271463 h 459581"/>
              <a:gd name="connsiteX5" fmla="*/ 192881 w 467677"/>
              <a:gd name="connsiteY5" fmla="*/ 176213 h 459581"/>
              <a:gd name="connsiteX6" fmla="*/ 278605 w 467677"/>
              <a:gd name="connsiteY6" fmla="*/ 176213 h 459581"/>
              <a:gd name="connsiteX7" fmla="*/ 280987 w 467677"/>
              <a:gd name="connsiteY7" fmla="*/ 83345 h 459581"/>
              <a:gd name="connsiteX8" fmla="*/ 376238 w 467677"/>
              <a:gd name="connsiteY8" fmla="*/ 83344 h 459581"/>
              <a:gd name="connsiteX9" fmla="*/ 373857 w 467677"/>
              <a:gd name="connsiteY9" fmla="*/ 0 h 459581"/>
              <a:gd name="connsiteX10" fmla="*/ 467677 w 467677"/>
              <a:gd name="connsiteY10" fmla="*/ 3332 h 459581"/>
              <a:gd name="connsiteX0" fmla="*/ 4763 w 467677"/>
              <a:gd name="connsiteY0" fmla="*/ 459581 h 459581"/>
              <a:gd name="connsiteX1" fmla="*/ 0 w 467677"/>
              <a:gd name="connsiteY1" fmla="*/ 378618 h 459581"/>
              <a:gd name="connsiteX2" fmla="*/ 100013 w 467677"/>
              <a:gd name="connsiteY2" fmla="*/ 376238 h 459581"/>
              <a:gd name="connsiteX3" fmla="*/ 100012 w 467677"/>
              <a:gd name="connsiteY3" fmla="*/ 276226 h 459581"/>
              <a:gd name="connsiteX4" fmla="*/ 190500 w 467677"/>
              <a:gd name="connsiteY4" fmla="*/ 271463 h 459581"/>
              <a:gd name="connsiteX5" fmla="*/ 192881 w 467677"/>
              <a:gd name="connsiteY5" fmla="*/ 176213 h 459581"/>
              <a:gd name="connsiteX6" fmla="*/ 280986 w 467677"/>
              <a:gd name="connsiteY6" fmla="*/ 173831 h 459581"/>
              <a:gd name="connsiteX7" fmla="*/ 280987 w 467677"/>
              <a:gd name="connsiteY7" fmla="*/ 83345 h 459581"/>
              <a:gd name="connsiteX8" fmla="*/ 376238 w 467677"/>
              <a:gd name="connsiteY8" fmla="*/ 83344 h 459581"/>
              <a:gd name="connsiteX9" fmla="*/ 373857 w 467677"/>
              <a:gd name="connsiteY9" fmla="*/ 0 h 459581"/>
              <a:gd name="connsiteX10" fmla="*/ 467677 w 467677"/>
              <a:gd name="connsiteY10" fmla="*/ 3332 h 459581"/>
              <a:gd name="connsiteX0" fmla="*/ 4763 w 467677"/>
              <a:gd name="connsiteY0" fmla="*/ 459581 h 459581"/>
              <a:gd name="connsiteX1" fmla="*/ 0 w 467677"/>
              <a:gd name="connsiteY1" fmla="*/ 378618 h 459581"/>
              <a:gd name="connsiteX2" fmla="*/ 100013 w 467677"/>
              <a:gd name="connsiteY2" fmla="*/ 376238 h 459581"/>
              <a:gd name="connsiteX3" fmla="*/ 100012 w 467677"/>
              <a:gd name="connsiteY3" fmla="*/ 276226 h 459581"/>
              <a:gd name="connsiteX4" fmla="*/ 190500 w 467677"/>
              <a:gd name="connsiteY4" fmla="*/ 271463 h 459581"/>
              <a:gd name="connsiteX5" fmla="*/ 185738 w 467677"/>
              <a:gd name="connsiteY5" fmla="*/ 176213 h 459581"/>
              <a:gd name="connsiteX6" fmla="*/ 280986 w 467677"/>
              <a:gd name="connsiteY6" fmla="*/ 173831 h 459581"/>
              <a:gd name="connsiteX7" fmla="*/ 280987 w 467677"/>
              <a:gd name="connsiteY7" fmla="*/ 83345 h 459581"/>
              <a:gd name="connsiteX8" fmla="*/ 376238 w 467677"/>
              <a:gd name="connsiteY8" fmla="*/ 83344 h 459581"/>
              <a:gd name="connsiteX9" fmla="*/ 373857 w 467677"/>
              <a:gd name="connsiteY9" fmla="*/ 0 h 459581"/>
              <a:gd name="connsiteX10" fmla="*/ 467677 w 467677"/>
              <a:gd name="connsiteY10" fmla="*/ 3332 h 459581"/>
              <a:gd name="connsiteX0" fmla="*/ 4763 w 467677"/>
              <a:gd name="connsiteY0" fmla="*/ 459581 h 459581"/>
              <a:gd name="connsiteX1" fmla="*/ 0 w 467677"/>
              <a:gd name="connsiteY1" fmla="*/ 378618 h 459581"/>
              <a:gd name="connsiteX2" fmla="*/ 100013 w 467677"/>
              <a:gd name="connsiteY2" fmla="*/ 376238 h 459581"/>
              <a:gd name="connsiteX3" fmla="*/ 100012 w 467677"/>
              <a:gd name="connsiteY3" fmla="*/ 276226 h 459581"/>
              <a:gd name="connsiteX4" fmla="*/ 190500 w 467677"/>
              <a:gd name="connsiteY4" fmla="*/ 278607 h 459581"/>
              <a:gd name="connsiteX5" fmla="*/ 185738 w 467677"/>
              <a:gd name="connsiteY5" fmla="*/ 176213 h 459581"/>
              <a:gd name="connsiteX6" fmla="*/ 280986 w 467677"/>
              <a:gd name="connsiteY6" fmla="*/ 173831 h 459581"/>
              <a:gd name="connsiteX7" fmla="*/ 280987 w 467677"/>
              <a:gd name="connsiteY7" fmla="*/ 83345 h 459581"/>
              <a:gd name="connsiteX8" fmla="*/ 376238 w 467677"/>
              <a:gd name="connsiteY8" fmla="*/ 83344 h 459581"/>
              <a:gd name="connsiteX9" fmla="*/ 373857 w 467677"/>
              <a:gd name="connsiteY9" fmla="*/ 0 h 459581"/>
              <a:gd name="connsiteX10" fmla="*/ 467677 w 467677"/>
              <a:gd name="connsiteY10" fmla="*/ 3332 h 459581"/>
              <a:gd name="connsiteX0" fmla="*/ 4763 w 467677"/>
              <a:gd name="connsiteY0" fmla="*/ 459581 h 459581"/>
              <a:gd name="connsiteX1" fmla="*/ 0 w 467677"/>
              <a:gd name="connsiteY1" fmla="*/ 378618 h 459581"/>
              <a:gd name="connsiteX2" fmla="*/ 100013 w 467677"/>
              <a:gd name="connsiteY2" fmla="*/ 376238 h 459581"/>
              <a:gd name="connsiteX3" fmla="*/ 100012 w 467677"/>
              <a:gd name="connsiteY3" fmla="*/ 276226 h 459581"/>
              <a:gd name="connsiteX4" fmla="*/ 190500 w 467677"/>
              <a:gd name="connsiteY4" fmla="*/ 276225 h 459581"/>
              <a:gd name="connsiteX5" fmla="*/ 185738 w 467677"/>
              <a:gd name="connsiteY5" fmla="*/ 176213 h 459581"/>
              <a:gd name="connsiteX6" fmla="*/ 280986 w 467677"/>
              <a:gd name="connsiteY6" fmla="*/ 173831 h 459581"/>
              <a:gd name="connsiteX7" fmla="*/ 280987 w 467677"/>
              <a:gd name="connsiteY7" fmla="*/ 83345 h 459581"/>
              <a:gd name="connsiteX8" fmla="*/ 376238 w 467677"/>
              <a:gd name="connsiteY8" fmla="*/ 83344 h 459581"/>
              <a:gd name="connsiteX9" fmla="*/ 373857 w 467677"/>
              <a:gd name="connsiteY9" fmla="*/ 0 h 459581"/>
              <a:gd name="connsiteX10" fmla="*/ 467677 w 467677"/>
              <a:gd name="connsiteY10" fmla="*/ 3332 h 459581"/>
              <a:gd name="connsiteX0" fmla="*/ 4763 w 467677"/>
              <a:gd name="connsiteY0" fmla="*/ 459581 h 459581"/>
              <a:gd name="connsiteX1" fmla="*/ 0 w 467677"/>
              <a:gd name="connsiteY1" fmla="*/ 378618 h 459581"/>
              <a:gd name="connsiteX2" fmla="*/ 100013 w 467677"/>
              <a:gd name="connsiteY2" fmla="*/ 376238 h 459581"/>
              <a:gd name="connsiteX3" fmla="*/ 100012 w 467677"/>
              <a:gd name="connsiteY3" fmla="*/ 276226 h 459581"/>
              <a:gd name="connsiteX4" fmla="*/ 185738 w 467677"/>
              <a:gd name="connsiteY4" fmla="*/ 273844 h 459581"/>
              <a:gd name="connsiteX5" fmla="*/ 185738 w 467677"/>
              <a:gd name="connsiteY5" fmla="*/ 176213 h 459581"/>
              <a:gd name="connsiteX6" fmla="*/ 280986 w 467677"/>
              <a:gd name="connsiteY6" fmla="*/ 173831 h 459581"/>
              <a:gd name="connsiteX7" fmla="*/ 280987 w 467677"/>
              <a:gd name="connsiteY7" fmla="*/ 83345 h 459581"/>
              <a:gd name="connsiteX8" fmla="*/ 376238 w 467677"/>
              <a:gd name="connsiteY8" fmla="*/ 83344 h 459581"/>
              <a:gd name="connsiteX9" fmla="*/ 373857 w 467677"/>
              <a:gd name="connsiteY9" fmla="*/ 0 h 459581"/>
              <a:gd name="connsiteX10" fmla="*/ 467677 w 467677"/>
              <a:gd name="connsiteY10" fmla="*/ 3332 h 45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677" h="459581">
                <a:moveTo>
                  <a:pt x="4763" y="459581"/>
                </a:moveTo>
                <a:lnTo>
                  <a:pt x="0" y="378618"/>
                </a:lnTo>
                <a:lnTo>
                  <a:pt x="100013" y="376238"/>
                </a:lnTo>
                <a:cubicBezTo>
                  <a:pt x="98517" y="331131"/>
                  <a:pt x="101216" y="329256"/>
                  <a:pt x="100012" y="276226"/>
                </a:cubicBezTo>
                <a:cubicBezTo>
                  <a:pt x="148813" y="275584"/>
                  <a:pt x="144463" y="275433"/>
                  <a:pt x="185738" y="273844"/>
                </a:cubicBezTo>
                <a:cubicBezTo>
                  <a:pt x="184151" y="219868"/>
                  <a:pt x="184944" y="227014"/>
                  <a:pt x="185738" y="176213"/>
                </a:cubicBezTo>
                <a:cubicBezTo>
                  <a:pt x="253208" y="175419"/>
                  <a:pt x="228202" y="174625"/>
                  <a:pt x="280986" y="173831"/>
                </a:cubicBezTo>
                <a:cubicBezTo>
                  <a:pt x="279001" y="115887"/>
                  <a:pt x="280589" y="127002"/>
                  <a:pt x="280987" y="83345"/>
                </a:cubicBezTo>
                <a:cubicBezTo>
                  <a:pt x="326629" y="84932"/>
                  <a:pt x="325438" y="83741"/>
                  <a:pt x="376238" y="83344"/>
                </a:cubicBezTo>
                <a:cubicBezTo>
                  <a:pt x="377032" y="28178"/>
                  <a:pt x="375444" y="37703"/>
                  <a:pt x="373857" y="0"/>
                </a:cubicBezTo>
                <a:lnTo>
                  <a:pt x="467677" y="3332"/>
                </a:lnTo>
              </a:path>
            </a:pathLst>
          </a:cu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nut 4"/>
          <p:cNvSpPr/>
          <p:nvPr/>
        </p:nvSpPr>
        <p:spPr>
          <a:xfrm>
            <a:off x="1919287" y="1315419"/>
            <a:ext cx="685800" cy="685800"/>
          </a:xfrm>
          <a:prstGeom prst="donut">
            <a:avLst>
              <a:gd name="adj" fmla="val 578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4213176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9850" y="1085850"/>
            <a:ext cx="1885950" cy="18859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0" y="2076450"/>
            <a:ext cx="1885950" cy="18859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Text Placeholder 3"/>
          <p:cNvSpPr>
            <a:spLocks noGrp="1"/>
          </p:cNvSpPr>
          <p:nvPr>
            <p:ph type="body" sz="half" idx="2"/>
          </p:nvPr>
        </p:nvSpPr>
        <p:spPr>
          <a:xfrm>
            <a:off x="381000" y="5533218"/>
            <a:ext cx="8382000" cy="1096182"/>
          </a:xfrm>
        </p:spPr>
        <p:txBody>
          <a:bodyPr>
            <a:normAutofit fontScale="92500" lnSpcReduction="10000"/>
          </a:bodyPr>
          <a:lstStyle/>
          <a:p>
            <a:pPr marL="0" indent="0"/>
            <a:r>
              <a:rPr lang="en-GB" b="1" dirty="0" smtClean="0"/>
              <a:t>Random</a:t>
            </a:r>
            <a:r>
              <a:rPr lang="en-GB" dirty="0"/>
              <a:t>: For a better Random placement.  Also overlaying  placed shapes are </a:t>
            </a:r>
            <a:r>
              <a:rPr lang="en-GB" dirty="0" smtClean="0"/>
              <a:t>allowed.</a:t>
            </a:r>
          </a:p>
          <a:p>
            <a:pPr marL="0" indent="0"/>
            <a:r>
              <a:rPr lang="en-GB" b="1" dirty="0"/>
              <a:t>Geometry: </a:t>
            </a:r>
            <a:r>
              <a:rPr lang="en-GB" b="1" dirty="0" smtClean="0"/>
              <a:t> </a:t>
            </a:r>
            <a:r>
              <a:rPr lang="en-GB" dirty="0" smtClean="0"/>
              <a:t>Objects are adapted to one repeat.</a:t>
            </a:r>
          </a:p>
          <a:p>
            <a:pPr marL="288925" indent="-288925"/>
            <a:r>
              <a:rPr lang="en-GB" b="1" dirty="0" smtClean="0"/>
              <a:t>Contour</a:t>
            </a:r>
            <a:r>
              <a:rPr lang="en-GB" dirty="0" smtClean="0"/>
              <a:t>: New Mode to place shapes along a defined contour. 3 Modes are available to place the shapes along the contour (Aligned, Random, None).</a:t>
            </a:r>
            <a:br>
              <a:rPr lang="en-GB" dirty="0" smtClean="0"/>
            </a:br>
            <a:r>
              <a:rPr lang="en-GB" dirty="0" smtClean="0"/>
              <a:t>With slider you can define the border shading of an halftone file as contour (like the contour filter).</a:t>
            </a:r>
            <a:endParaRPr lang="en-US" dirty="0"/>
          </a:p>
        </p:txBody>
      </p:sp>
      <p:sp>
        <p:nvSpPr>
          <p:cNvPr id="8" name="Right Arrow 7"/>
          <p:cNvSpPr/>
          <p:nvPr/>
        </p:nvSpPr>
        <p:spPr>
          <a:xfrm>
            <a:off x="2963082" y="3581400"/>
            <a:ext cx="923118" cy="615412"/>
          </a:xfrm>
          <a:prstGeom prst="rightArrow">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p:cNvSpPr txBox="1">
            <a:spLocks/>
          </p:cNvSpPr>
          <p:nvPr/>
        </p:nvSpPr>
        <p:spPr>
          <a:xfrm>
            <a:off x="381000" y="4993760"/>
            <a:ext cx="8153400" cy="522288"/>
          </a:xfrm>
          <a:prstGeom prst="rect">
            <a:avLst/>
          </a:prstGeom>
        </p:spPr>
        <p:txBody>
          <a:bodyPr vert="horz" anchor="ctr">
            <a:normAutofit fontScale="85000" lnSpcReduction="10000"/>
          </a:bodyPr>
          <a:lstStyle>
            <a:lvl1pPr algn="l" rtl="0" latinLnBrk="0">
              <a:spcBef>
                <a:spcPct val="0"/>
              </a:spcBef>
              <a:buNone/>
              <a:defRPr sz="2000" b="1" kern="1200" cap="all" baseline="0">
                <a:solidFill>
                  <a:schemeClr val="tx2"/>
                </a:solidFill>
                <a:effectLst>
                  <a:reflection blurRad="12700" stA="48000" endA="300" endPos="55000" dir="5400000" sy="-90000" algn="bl" rotWithShape="0"/>
                </a:effectLst>
                <a:latin typeface="+mj-lt"/>
                <a:ea typeface="+mj-ea"/>
                <a:cs typeface="+mj-cs"/>
              </a:defRPr>
            </a:lvl1pPr>
          </a:lstStyle>
          <a:p>
            <a:r>
              <a:rPr lang="en-US" dirty="0" err="1" smtClean="0"/>
              <a:t>Autoplace</a:t>
            </a:r>
            <a:r>
              <a:rPr lang="en-US" dirty="0" smtClean="0"/>
              <a:t> </a:t>
            </a:r>
            <a:r>
              <a:rPr lang="en-US" dirty="0"/>
              <a:t>improvements (random mode, fit to repeat, contour placer). </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048000"/>
            <a:ext cx="1885950" cy="18859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8650" y="3048000"/>
            <a:ext cx="1885950" cy="18859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19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741336"/>
            <a:ext cx="4514850" cy="160528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a:off x="2209800" y="1312470"/>
            <a:ext cx="609600" cy="516330"/>
          </a:xfrm>
          <a:prstGeom prst="rightArrow">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92013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4993760"/>
            <a:ext cx="8229600" cy="522288"/>
          </a:xfrm>
        </p:spPr>
        <p:txBody>
          <a:bodyPr>
            <a:normAutofit/>
          </a:bodyPr>
          <a:lstStyle/>
          <a:p>
            <a:r>
              <a:rPr lang="en-US" dirty="0" smtClean="0"/>
              <a:t>smooth </a:t>
            </a:r>
            <a:r>
              <a:rPr lang="en-US" dirty="0"/>
              <a:t>drawing </a:t>
            </a:r>
            <a:r>
              <a:rPr lang="en-US" dirty="0" smtClean="0"/>
              <a:t>tools, </a:t>
            </a:r>
            <a:r>
              <a:rPr lang="en-US" dirty="0"/>
              <a:t>cursor dynamics and cursor shapes </a:t>
            </a:r>
          </a:p>
        </p:txBody>
      </p:sp>
      <p:sp>
        <p:nvSpPr>
          <p:cNvPr id="4" name="Text Placeholder 3"/>
          <p:cNvSpPr>
            <a:spLocks noGrp="1"/>
          </p:cNvSpPr>
          <p:nvPr>
            <p:ph type="body" sz="half" idx="2"/>
          </p:nvPr>
        </p:nvSpPr>
        <p:spPr>
          <a:xfrm>
            <a:off x="381000" y="5533218"/>
            <a:ext cx="8382000" cy="768350"/>
          </a:xfrm>
        </p:spPr>
        <p:txBody>
          <a:bodyPr/>
          <a:lstStyle/>
          <a:p>
            <a:pPr marL="0" indent="0"/>
            <a:r>
              <a:rPr lang="en-US" dirty="0" smtClean="0"/>
              <a:t>Highest </a:t>
            </a:r>
            <a:r>
              <a:rPr lang="en-US" dirty="0"/>
              <a:t>quality drawing tools </a:t>
            </a:r>
            <a:r>
              <a:rPr lang="en-US" dirty="0" smtClean="0"/>
              <a:t>supporting </a:t>
            </a:r>
            <a:r>
              <a:rPr lang="en-US" dirty="0"/>
              <a:t>a flow </a:t>
            </a:r>
            <a:r>
              <a:rPr lang="en-US" dirty="0" smtClean="0"/>
              <a:t>factor for very fluent and smooth drawing even with fading and tapering.</a:t>
            </a:r>
          </a:p>
          <a:p>
            <a:pPr marL="0" indent="0"/>
            <a:r>
              <a:rPr lang="en-GB" dirty="0" smtClean="0"/>
              <a:t>Additionally a lot of “cursor dynamics” and predefined cursor shapes allow you to draw artful designs.</a:t>
            </a:r>
            <a:endParaRPr lang="en-US" dirty="0"/>
          </a:p>
        </p:txBody>
      </p:sp>
      <p:pic>
        <p:nvPicPr>
          <p:cNvPr id="11" name="Picture 2" descr="C:\Users\michael\Pictures\NewEdit_Cu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529455"/>
            <a:ext cx="2895600" cy="1515932"/>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5257800" y="-30997"/>
            <a:ext cx="3600450" cy="4121388"/>
            <a:chOff x="5334000" y="-365502"/>
            <a:chExt cx="3600450" cy="4121388"/>
          </a:xfrm>
        </p:grpSpPr>
        <p:pic>
          <p:nvPicPr>
            <p:cNvPr id="4099" name="Picture 3" descr="C:\Users\michael\Pictures\Cursor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365502"/>
              <a:ext cx="3600450" cy="36004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715000" y="3048000"/>
              <a:ext cx="958917" cy="400110"/>
            </a:xfrm>
            <a:prstGeom prst="rect">
              <a:avLst/>
            </a:prstGeom>
            <a:noFill/>
            <a:effectLst>
              <a:outerShdw blurRad="50800" dist="38100" dir="2700000" algn="tl" rotWithShape="0">
                <a:prstClr val="black">
                  <a:alpha val="40000"/>
                </a:prstClr>
              </a:outerShdw>
            </a:effectLst>
          </p:spPr>
          <p:txBody>
            <a:bodyPr wrap="none" rtlCol="0">
              <a:spAutoFit/>
            </a:bodyPr>
            <a:lstStyle/>
            <a:p>
              <a:r>
                <a:rPr lang="en-GB" sz="1000" dirty="0">
                  <a:solidFill>
                    <a:schemeClr val="accent2"/>
                  </a:solidFill>
                </a:rPr>
                <a:t>grass cursor</a:t>
              </a:r>
              <a:endParaRPr lang="en-US" sz="1000" dirty="0">
                <a:solidFill>
                  <a:schemeClr val="accent2"/>
                </a:solidFill>
              </a:endParaRPr>
            </a:p>
            <a:p>
              <a:r>
                <a:rPr lang="en-GB" sz="1000" dirty="0" smtClean="0">
                  <a:solidFill>
                    <a:schemeClr val="accent2"/>
                  </a:solidFill>
                </a:rPr>
                <a:t>normal drawn</a:t>
              </a:r>
            </a:p>
          </p:txBody>
        </p:sp>
        <p:sp>
          <p:nvSpPr>
            <p:cNvPr id="15" name="TextBox 14"/>
            <p:cNvSpPr txBox="1"/>
            <p:nvPr/>
          </p:nvSpPr>
          <p:spPr>
            <a:xfrm>
              <a:off x="6572671" y="3048000"/>
              <a:ext cx="1552028" cy="707886"/>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en-GB" sz="1000" dirty="0" smtClean="0">
                  <a:solidFill>
                    <a:schemeClr val="accent2"/>
                  </a:solidFill>
                </a:rPr>
                <a:t>grass cursor using</a:t>
              </a:r>
            </a:p>
            <a:p>
              <a:pPr algn="ctr"/>
              <a:r>
                <a:rPr lang="en-GB" sz="1000" dirty="0" smtClean="0">
                  <a:solidFill>
                    <a:schemeClr val="accent2"/>
                  </a:solidFill>
                </a:rPr>
                <a:t>Angle jitter = 360</a:t>
              </a:r>
              <a:r>
                <a:rPr lang="en-US" sz="1000" dirty="0" smtClean="0">
                  <a:solidFill>
                    <a:schemeClr val="accent2"/>
                  </a:solidFill>
                </a:rPr>
                <a:t>°</a:t>
              </a:r>
              <a:endParaRPr lang="en-GB" sz="1000" dirty="0" smtClean="0">
                <a:solidFill>
                  <a:schemeClr val="accent2"/>
                </a:solidFill>
              </a:endParaRPr>
            </a:p>
            <a:p>
              <a:pPr algn="ctr"/>
              <a:r>
                <a:rPr lang="en-GB" sz="1000" dirty="0" smtClean="0">
                  <a:solidFill>
                    <a:schemeClr val="accent2"/>
                  </a:solidFill>
                </a:rPr>
                <a:t>Multi apply count = 4</a:t>
              </a:r>
            </a:p>
            <a:p>
              <a:pPr algn="ctr"/>
              <a:r>
                <a:rPr lang="en-GB" sz="1000" dirty="0">
                  <a:solidFill>
                    <a:schemeClr val="accent2"/>
                  </a:solidFill>
                </a:rPr>
                <a:t>a</a:t>
              </a:r>
              <a:r>
                <a:rPr lang="en-GB" sz="1000" dirty="0" smtClean="0">
                  <a:solidFill>
                    <a:schemeClr val="accent2"/>
                  </a:solidFill>
                </a:rPr>
                <a:t>nd a low draw distance</a:t>
              </a:r>
              <a:endParaRPr lang="en-US" sz="1000" dirty="0">
                <a:solidFill>
                  <a:schemeClr val="accent2"/>
                </a:solidFill>
              </a:endParaRPr>
            </a:p>
          </p:txBody>
        </p:sp>
        <p:sp>
          <p:nvSpPr>
            <p:cNvPr id="16" name="TextBox 15"/>
            <p:cNvSpPr txBox="1"/>
            <p:nvPr/>
          </p:nvSpPr>
          <p:spPr>
            <a:xfrm>
              <a:off x="5334000" y="1438992"/>
              <a:ext cx="685800" cy="246221"/>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GB" sz="1000" dirty="0" smtClean="0">
                  <a:solidFill>
                    <a:schemeClr val="accent2"/>
                  </a:solidFill>
                </a:rPr>
                <a:t>size jitter</a:t>
              </a:r>
            </a:p>
          </p:txBody>
        </p:sp>
        <p:sp>
          <p:nvSpPr>
            <p:cNvPr id="17" name="TextBox 16"/>
            <p:cNvSpPr txBox="1"/>
            <p:nvPr/>
          </p:nvSpPr>
          <p:spPr>
            <a:xfrm>
              <a:off x="5943601" y="1438992"/>
              <a:ext cx="914400" cy="24622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GB" sz="1000" dirty="0" smtClean="0">
                  <a:solidFill>
                    <a:schemeClr val="accent2"/>
                  </a:solidFill>
                </a:rPr>
                <a:t>+angle jitter</a:t>
              </a:r>
            </a:p>
          </p:txBody>
        </p:sp>
        <p:sp>
          <p:nvSpPr>
            <p:cNvPr id="18" name="TextBox 17"/>
            <p:cNvSpPr txBox="1"/>
            <p:nvPr/>
          </p:nvSpPr>
          <p:spPr>
            <a:xfrm>
              <a:off x="6750117" y="1445288"/>
              <a:ext cx="1022283" cy="24622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GB" sz="1000" dirty="0" smtClean="0">
                  <a:solidFill>
                    <a:schemeClr val="accent2"/>
                  </a:solidFill>
                </a:rPr>
                <a:t>+intensity jitter</a:t>
              </a:r>
            </a:p>
          </p:txBody>
        </p:sp>
        <p:sp>
          <p:nvSpPr>
            <p:cNvPr id="19" name="TextBox 18"/>
            <p:cNvSpPr txBox="1"/>
            <p:nvPr/>
          </p:nvSpPr>
          <p:spPr>
            <a:xfrm>
              <a:off x="7696200" y="1434630"/>
              <a:ext cx="888569" cy="24622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GB" sz="1000" dirty="0" smtClean="0">
                  <a:solidFill>
                    <a:schemeClr val="accent2"/>
                  </a:solidFill>
                </a:rPr>
                <a:t>+scattering</a:t>
              </a:r>
            </a:p>
          </p:txBody>
        </p:sp>
      </p:grpSp>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2799" y="2577672"/>
            <a:ext cx="1959301" cy="200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6"/>
          <p:cNvGrpSpPr/>
          <p:nvPr/>
        </p:nvGrpSpPr>
        <p:grpSpPr>
          <a:xfrm>
            <a:off x="304800" y="2362200"/>
            <a:ext cx="2909791" cy="2514602"/>
            <a:chOff x="304800" y="2666998"/>
            <a:chExt cx="2909791" cy="2514602"/>
          </a:xfrm>
        </p:grpSpPr>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666998"/>
              <a:ext cx="2542981" cy="200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3243262"/>
              <a:ext cx="2452591" cy="193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31013955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4993760"/>
            <a:ext cx="8153400" cy="522288"/>
          </a:xfrm>
        </p:spPr>
        <p:txBody>
          <a:bodyPr>
            <a:normAutofit fontScale="90000"/>
          </a:bodyPr>
          <a:lstStyle/>
          <a:p>
            <a:r>
              <a:rPr lang="en-US" dirty="0" smtClean="0"/>
              <a:t>improvements in Edit tools</a:t>
            </a:r>
            <a:r>
              <a:rPr lang="en-US" dirty="0"/>
              <a:t/>
            </a:r>
            <a:br>
              <a:rPr lang="en-US" dirty="0"/>
            </a:br>
            <a:endParaRPr lang="en-US" dirty="0"/>
          </a:p>
        </p:txBody>
      </p:sp>
      <p:sp>
        <p:nvSpPr>
          <p:cNvPr id="4" name="Text Placeholder 3"/>
          <p:cNvSpPr>
            <a:spLocks noGrp="1"/>
          </p:cNvSpPr>
          <p:nvPr>
            <p:ph type="body" sz="half" idx="2"/>
          </p:nvPr>
        </p:nvSpPr>
        <p:spPr>
          <a:xfrm>
            <a:off x="381000" y="5533218"/>
            <a:ext cx="8229600" cy="768350"/>
          </a:xfrm>
        </p:spPr>
        <p:txBody>
          <a:bodyPr>
            <a:normAutofit fontScale="85000" lnSpcReduction="20000"/>
          </a:bodyPr>
          <a:lstStyle/>
          <a:p>
            <a:r>
              <a:rPr lang="en-US" dirty="0"/>
              <a:t>Drawing tool "Polygon" </a:t>
            </a:r>
            <a:r>
              <a:rPr lang="en-US" dirty="0" smtClean="0"/>
              <a:t>now </a:t>
            </a:r>
            <a:r>
              <a:rPr lang="en-US" dirty="0"/>
              <a:t>supports fading and tapering</a:t>
            </a:r>
            <a:r>
              <a:rPr lang="en-US" dirty="0" smtClean="0"/>
              <a:t>.</a:t>
            </a:r>
          </a:p>
          <a:p>
            <a:r>
              <a:rPr lang="en-GB" dirty="0" smtClean="0"/>
              <a:t>Freehand drawing tool “brush” now supports fading and tapering (after button release)</a:t>
            </a:r>
          </a:p>
          <a:p>
            <a:r>
              <a:rPr lang="en-GB" dirty="0" smtClean="0"/>
              <a:t>Drawing mode “Transfer tone” now can add (instead of replace) tonal information.</a:t>
            </a:r>
          </a:p>
          <a:p>
            <a:r>
              <a:rPr lang="en-GB" dirty="0" smtClean="0"/>
              <a:t>Page-Up/Down to quickly hide/show not selected (none drawing) separations.</a:t>
            </a:r>
            <a:endParaRPr lang="en-US" dirty="0" smtClean="0"/>
          </a:p>
          <a:p>
            <a:endParaRPr lang="en-US" dirty="0"/>
          </a:p>
        </p:txBody>
      </p:sp>
      <p:pic>
        <p:nvPicPr>
          <p:cNvPr id="5" name="Picture 3" descr="C:\Users\michael\Pictures\Polyg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1" y="685800"/>
            <a:ext cx="184897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michael\Pictures\DrawFadeTap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4014" y="566738"/>
            <a:ext cx="3190586" cy="167542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a:off x="3458624" y="2133600"/>
            <a:ext cx="5609176" cy="2566819"/>
            <a:chOff x="2778125" y="2252663"/>
            <a:chExt cx="5609176" cy="2566819"/>
          </a:xfrm>
        </p:grpSpPr>
        <p:sp>
          <p:nvSpPr>
            <p:cNvPr id="7" name="TextBox 6"/>
            <p:cNvSpPr txBox="1"/>
            <p:nvPr/>
          </p:nvSpPr>
          <p:spPr>
            <a:xfrm>
              <a:off x="6863301" y="3059112"/>
              <a:ext cx="1524000" cy="1015663"/>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GB" sz="1200" dirty="0" smtClean="0">
                  <a:solidFill>
                    <a:schemeClr val="tx2"/>
                  </a:solidFill>
                </a:rPr>
                <a:t>Transfer tone from black to blue separation and even add it a 2</a:t>
              </a:r>
              <a:r>
                <a:rPr lang="en-GB" sz="1200" baseline="30000" dirty="0" smtClean="0">
                  <a:solidFill>
                    <a:schemeClr val="tx2"/>
                  </a:solidFill>
                </a:rPr>
                <a:t>nd</a:t>
              </a:r>
              <a:r>
                <a:rPr lang="en-GB" sz="1200" dirty="0" smtClean="0">
                  <a:solidFill>
                    <a:schemeClr val="tx2"/>
                  </a:solidFill>
                </a:rPr>
                <a:t> time…</a:t>
              </a:r>
              <a:endParaRPr lang="en-US" sz="1200" dirty="0">
                <a:solidFill>
                  <a:schemeClr val="tx2"/>
                </a:solidFill>
              </a:endParaRPr>
            </a:p>
          </p:txBody>
        </p:sp>
        <p:grpSp>
          <p:nvGrpSpPr>
            <p:cNvPr id="12" name="Group 11"/>
            <p:cNvGrpSpPr/>
            <p:nvPr/>
          </p:nvGrpSpPr>
          <p:grpSpPr>
            <a:xfrm>
              <a:off x="2778125" y="2252663"/>
              <a:ext cx="3892550" cy="2566819"/>
              <a:chOff x="2778125" y="2252663"/>
              <a:chExt cx="3892550" cy="2566819"/>
            </a:xfrm>
          </p:grpSpPr>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1000" y="2257457"/>
                <a:ext cx="1184275" cy="12525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6400" y="2252663"/>
                <a:ext cx="1184275" cy="12525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78125" y="2940676"/>
                <a:ext cx="1184275" cy="12525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86400" y="3566945"/>
                <a:ext cx="1184275" cy="12525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00041" y="3566944"/>
                <a:ext cx="1184275" cy="12525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Bracket 9"/>
              <p:cNvSpPr/>
              <p:nvPr/>
            </p:nvSpPr>
            <p:spPr>
              <a:xfrm rot="17484087">
                <a:off x="3988793" y="2624549"/>
                <a:ext cx="425038" cy="1618613"/>
              </a:xfrm>
              <a:prstGeom prst="rightBracket">
                <a:avLst>
                  <a:gd name="adj" fmla="val 261558"/>
                </a:avLst>
              </a:prstGeom>
              <a:ln w="254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ight Bracket 17"/>
              <p:cNvSpPr/>
              <p:nvPr/>
            </p:nvSpPr>
            <p:spPr>
              <a:xfrm rot="17272047">
                <a:off x="4535178" y="2091413"/>
                <a:ext cx="534474" cy="2837161"/>
              </a:xfrm>
              <a:prstGeom prst="rightBracket">
                <a:avLst>
                  <a:gd name="adj" fmla="val 261558"/>
                </a:avLst>
              </a:prstGeom>
              <a:ln w="254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19" name="TextBox 18"/>
          <p:cNvSpPr txBox="1"/>
          <p:nvPr/>
        </p:nvSpPr>
        <p:spPr>
          <a:xfrm>
            <a:off x="6477000" y="838200"/>
            <a:ext cx="2057400" cy="646331"/>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GB" sz="1200" dirty="0" smtClean="0">
                <a:solidFill>
                  <a:schemeClr val="tx2"/>
                </a:solidFill>
              </a:rPr>
              <a:t>Tapering + fading for freehand brush and polygon</a:t>
            </a:r>
            <a:endParaRPr lang="en-US" sz="1200" dirty="0">
              <a:solidFill>
                <a:schemeClr val="tx2"/>
              </a:solidFill>
            </a:endParaRPr>
          </a:p>
        </p:txBody>
      </p:sp>
      <p:grpSp>
        <p:nvGrpSpPr>
          <p:cNvPr id="29" name="Group 28"/>
          <p:cNvGrpSpPr/>
          <p:nvPr/>
        </p:nvGrpSpPr>
        <p:grpSpPr>
          <a:xfrm>
            <a:off x="457200" y="2286000"/>
            <a:ext cx="2568896" cy="2184533"/>
            <a:chOff x="494171" y="2409053"/>
            <a:chExt cx="2568896" cy="2184533"/>
          </a:xfrm>
          <a:effectLst>
            <a:outerShdw blurRad="50800" dist="38100" dir="2700000" algn="tl" rotWithShape="0">
              <a:prstClr val="black">
                <a:alpha val="40000"/>
              </a:prstClr>
            </a:outerShdw>
          </a:effectLst>
        </p:grpSpPr>
        <p:grpSp>
          <p:nvGrpSpPr>
            <p:cNvPr id="15" name="Group 14"/>
            <p:cNvGrpSpPr/>
            <p:nvPr/>
          </p:nvGrpSpPr>
          <p:grpSpPr>
            <a:xfrm>
              <a:off x="1319215" y="2409053"/>
              <a:ext cx="838200" cy="276999"/>
              <a:chOff x="685800" y="2342923"/>
              <a:chExt cx="838200" cy="276999"/>
            </a:xfrm>
            <a:solidFill>
              <a:schemeClr val="bg1">
                <a:lumMod val="75000"/>
              </a:schemeClr>
            </a:solidFill>
            <a:effectLst>
              <a:outerShdw blurRad="63500" dist="25400" dir="5760000" sx="106000" sy="106000" algn="tl" rotWithShape="0">
                <a:prstClr val="black">
                  <a:alpha val="68000"/>
                </a:prstClr>
              </a:outerShdw>
            </a:effectLst>
          </p:grpSpPr>
          <p:sp>
            <p:nvSpPr>
              <p:cNvPr id="23" name="TextBox 22"/>
              <p:cNvSpPr txBox="1"/>
              <p:nvPr/>
            </p:nvSpPr>
            <p:spPr>
              <a:xfrm>
                <a:off x="1143000" y="2342923"/>
                <a:ext cx="381000" cy="276999"/>
              </a:xfrm>
              <a:prstGeom prst="rect">
                <a:avLst/>
              </a:prstGeom>
              <a:grpFill/>
              <a:ln>
                <a:noFill/>
              </a:ln>
              <a:scene3d>
                <a:camera prst="isometricOffAxis1Top">
                  <a:rot lat="20314950" lon="20831476" rev="374838"/>
                </a:camera>
                <a:lightRig rig="threePt" dir="t"/>
              </a:scene3d>
              <a:sp3d z="38100" extrusionH="50800">
                <a:bevelT w="50800"/>
                <a:bevelB w="0" h="57150"/>
              </a:sp3d>
            </p:spPr>
            <p:txBody>
              <a:bodyPr wrap="square" rtlCol="0" anchor="b">
                <a:spAutoFit/>
              </a:bodyPr>
              <a:lstStyle/>
              <a:p>
                <a:r>
                  <a:rPr lang="en-GB" sz="600" dirty="0" smtClean="0"/>
                  <a:t>Page</a:t>
                </a:r>
              </a:p>
              <a:p>
                <a:r>
                  <a:rPr lang="en-GB" sz="600" dirty="0" smtClean="0"/>
                  <a:t>Up</a:t>
                </a:r>
                <a:endParaRPr lang="en-US" sz="600" dirty="0"/>
              </a:p>
            </p:txBody>
          </p:sp>
          <p:sp>
            <p:nvSpPr>
              <p:cNvPr id="11" name="TextBox 10"/>
              <p:cNvSpPr txBox="1"/>
              <p:nvPr/>
            </p:nvSpPr>
            <p:spPr>
              <a:xfrm>
                <a:off x="685800" y="2342923"/>
                <a:ext cx="381000" cy="276999"/>
              </a:xfrm>
              <a:prstGeom prst="rect">
                <a:avLst/>
              </a:prstGeom>
              <a:grpFill/>
              <a:ln>
                <a:noFill/>
              </a:ln>
              <a:scene3d>
                <a:camera prst="isometricOffAxis1Top">
                  <a:rot lat="20314950" lon="20831476" rev="374838"/>
                </a:camera>
                <a:lightRig rig="threePt" dir="t"/>
              </a:scene3d>
              <a:sp3d z="38100" extrusionH="50800">
                <a:bevelT w="50800"/>
                <a:bevelB w="0" h="57150"/>
              </a:sp3d>
            </p:spPr>
            <p:txBody>
              <a:bodyPr wrap="square" rtlCol="0" anchor="b">
                <a:spAutoFit/>
              </a:bodyPr>
              <a:lstStyle>
                <a:defPPr>
                  <a:defRPr lang="en-US"/>
                </a:defPPr>
                <a:lvl1pPr>
                  <a:defRPr sz="600"/>
                </a:lvl1pPr>
              </a:lstStyle>
              <a:p>
                <a:r>
                  <a:rPr lang="en-GB" dirty="0"/>
                  <a:t>Page</a:t>
                </a:r>
              </a:p>
              <a:p>
                <a:r>
                  <a:rPr lang="en-GB" dirty="0"/>
                  <a:t>Down</a:t>
                </a:r>
                <a:endParaRPr lang="en-US" dirty="0"/>
              </a:p>
            </p:txBody>
          </p:sp>
        </p:grpSp>
        <p:grpSp>
          <p:nvGrpSpPr>
            <p:cNvPr id="14" name="Group 13"/>
            <p:cNvGrpSpPr/>
            <p:nvPr/>
          </p:nvGrpSpPr>
          <p:grpSpPr>
            <a:xfrm>
              <a:off x="494171" y="2840986"/>
              <a:ext cx="2568896" cy="1752600"/>
              <a:chOff x="985693" y="2316505"/>
              <a:chExt cx="5986607" cy="4084295"/>
            </a:xfrm>
          </p:grpSpPr>
          <p:pic>
            <p:nvPicPr>
              <p:cNvPr id="5131"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85693" y="2316505"/>
                <a:ext cx="36957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2"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76600" y="2336800"/>
                <a:ext cx="36957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20" name="Straight Arrow Connector 19"/>
            <p:cNvCxnSpPr/>
            <p:nvPr/>
          </p:nvCxnSpPr>
          <p:spPr>
            <a:xfrm flipH="1">
              <a:off x="762002" y="2701339"/>
              <a:ext cx="753694" cy="80386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H="1">
              <a:off x="1706196" y="2701339"/>
              <a:ext cx="266700" cy="80386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94477212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Clone from other File</a:t>
            </a:r>
            <a:endParaRPr lang="en-US" dirty="0"/>
          </a:p>
        </p:txBody>
      </p:sp>
      <p:sp>
        <p:nvSpPr>
          <p:cNvPr id="4" name="Text Placeholder 3"/>
          <p:cNvSpPr>
            <a:spLocks noGrp="1"/>
          </p:cNvSpPr>
          <p:nvPr>
            <p:ph type="body" sz="half" idx="2"/>
          </p:nvPr>
        </p:nvSpPr>
        <p:spPr>
          <a:xfrm>
            <a:off x="381000" y="5533218"/>
            <a:ext cx="8382000" cy="768350"/>
          </a:xfrm>
        </p:spPr>
        <p:txBody>
          <a:bodyPr>
            <a:normAutofit lnSpcReduction="10000"/>
          </a:bodyPr>
          <a:lstStyle/>
          <a:p>
            <a:pPr marL="0" indent="0"/>
            <a:r>
              <a:rPr lang="en-GB" dirty="0" smtClean="0"/>
              <a:t>It is possible now to clone separations from any other *.</a:t>
            </a:r>
            <a:r>
              <a:rPr lang="en-GB" dirty="0" err="1" smtClean="0"/>
              <a:t>lyr</a:t>
            </a:r>
            <a:r>
              <a:rPr lang="en-GB" dirty="0" smtClean="0"/>
              <a:t> file to the current editing file.</a:t>
            </a:r>
          </a:p>
          <a:p>
            <a:pPr marL="0" indent="0"/>
            <a:r>
              <a:rPr lang="en-GB" dirty="0" smtClean="0"/>
              <a:t>You can clone 1 specific separation or several separations using name or print sequence association.</a:t>
            </a:r>
          </a:p>
          <a:p>
            <a:pPr marL="0" indent="0"/>
            <a:r>
              <a:rPr lang="en-GB" dirty="0" smtClean="0"/>
              <a:t>Clone now also supports just to clone tonal information which is </a:t>
            </a:r>
            <a:r>
              <a:rPr lang="en-GB" dirty="0" smtClean="0">
                <a:solidFill>
                  <a:schemeClr val="bg1">
                    <a:lumMod val="95000"/>
                  </a:schemeClr>
                </a:solidFill>
                <a:effectLst>
                  <a:glow rad="266700">
                    <a:schemeClr val="accent2">
                      <a:alpha val="57000"/>
                    </a:schemeClr>
                  </a:glow>
                </a:effectLst>
              </a:rPr>
              <a:t>not background</a:t>
            </a:r>
            <a:r>
              <a:rPr lang="en-GB" dirty="0" smtClean="0"/>
              <a:t>.</a:t>
            </a:r>
            <a:endParaRPr lang="en-US" dirty="0"/>
          </a:p>
        </p:txBody>
      </p:sp>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944" t="15065" r="5784" b="5976"/>
          <a:stretch/>
        </p:blipFill>
        <p:spPr bwMode="auto">
          <a:xfrm>
            <a:off x="1524000" y="762000"/>
            <a:ext cx="6084000" cy="370800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Arc 4"/>
          <p:cNvSpPr/>
          <p:nvPr/>
        </p:nvSpPr>
        <p:spPr>
          <a:xfrm rot="16546463">
            <a:off x="4105957" y="1164467"/>
            <a:ext cx="3053461" cy="6571910"/>
          </a:xfrm>
          <a:prstGeom prst="arc">
            <a:avLst>
              <a:gd name="adj1" fmla="val 16224856"/>
              <a:gd name="adj2" fmla="val 20829265"/>
            </a:avLst>
          </a:prstGeom>
          <a:ln>
            <a:tailEnd type="triangle" w="med"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ounded Rectangle 5"/>
          <p:cNvSpPr/>
          <p:nvPr/>
        </p:nvSpPr>
        <p:spPr>
          <a:xfrm>
            <a:off x="3505200" y="2819400"/>
            <a:ext cx="457200" cy="152400"/>
          </a:xfrm>
          <a:prstGeom prst="roundRect">
            <a:avLst/>
          </a:prstGeom>
          <a:noFill/>
          <a:ln>
            <a:solidFill>
              <a:schemeClr val="accent2"/>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5353661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4993760"/>
            <a:ext cx="8153400" cy="522288"/>
          </a:xfrm>
        </p:spPr>
        <p:txBody>
          <a:bodyPr>
            <a:normAutofit/>
          </a:bodyPr>
          <a:lstStyle/>
          <a:p>
            <a:r>
              <a:rPr lang="en-US" dirty="0" smtClean="0"/>
              <a:t>"</a:t>
            </a:r>
            <a:r>
              <a:rPr lang="en-US" dirty="0"/>
              <a:t>Fill Shade" now has options to define complex graduations</a:t>
            </a:r>
          </a:p>
        </p:txBody>
      </p:sp>
      <p:sp>
        <p:nvSpPr>
          <p:cNvPr id="4" name="Text Placeholder 3"/>
          <p:cNvSpPr>
            <a:spLocks noGrp="1"/>
          </p:cNvSpPr>
          <p:nvPr>
            <p:ph type="body" sz="half" idx="2"/>
          </p:nvPr>
        </p:nvSpPr>
        <p:spPr>
          <a:xfrm>
            <a:off x="381000" y="5533218"/>
            <a:ext cx="8382000" cy="768350"/>
          </a:xfrm>
        </p:spPr>
        <p:txBody>
          <a:bodyPr/>
          <a:lstStyle/>
          <a:p>
            <a:pPr marL="0" indent="0"/>
            <a:r>
              <a:rPr lang="en-GB" dirty="0" smtClean="0"/>
              <a:t>Fill Shade and Fill Shade (blend) can define complex graduations with several intermediate graduation values. </a:t>
            </a:r>
          </a:p>
          <a:p>
            <a:pPr marL="0" indent="0"/>
            <a:r>
              <a:rPr lang="en-GB" dirty="0" smtClean="0"/>
              <a:t>This is available for vector tools as well as for drawing tools.</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609600"/>
            <a:ext cx="3571875" cy="358140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046862"/>
            <a:ext cx="3467100" cy="271462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28941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Image Restoration</a:t>
            </a:r>
            <a:endParaRPr lang="en-US" dirty="0"/>
          </a:p>
        </p:txBody>
      </p:sp>
      <p:sp>
        <p:nvSpPr>
          <p:cNvPr id="4" name="Text Placeholder 3"/>
          <p:cNvSpPr>
            <a:spLocks noGrp="1"/>
          </p:cNvSpPr>
          <p:nvPr>
            <p:ph type="body" sz="half" idx="2"/>
          </p:nvPr>
        </p:nvSpPr>
        <p:spPr>
          <a:xfrm>
            <a:off x="381000" y="5533218"/>
            <a:ext cx="8382000" cy="768350"/>
          </a:xfrm>
        </p:spPr>
        <p:txBody>
          <a:bodyPr>
            <a:normAutofit fontScale="85000" lnSpcReduction="20000"/>
          </a:bodyPr>
          <a:lstStyle/>
          <a:p>
            <a:r>
              <a:rPr lang="en-GB" dirty="0"/>
              <a:t>2</a:t>
            </a:r>
            <a:r>
              <a:rPr lang="en-GB" dirty="0" smtClean="0"/>
              <a:t> modes of Image repairing are now supported:</a:t>
            </a:r>
          </a:p>
          <a:p>
            <a:pPr marL="285750" indent="-285750">
              <a:buFont typeface="Wingdings" pitchFamily="2" charset="2"/>
              <a:buChar char="v"/>
            </a:pPr>
            <a:r>
              <a:rPr lang="en-GB" dirty="0" smtClean="0"/>
              <a:t>Smear from boarder, which repairs like sewing image parts together.</a:t>
            </a:r>
          </a:p>
          <a:p>
            <a:pPr marL="285750" indent="-285750">
              <a:buFont typeface="Wingdings" pitchFamily="2" charset="2"/>
              <a:buChar char="v"/>
            </a:pPr>
            <a:r>
              <a:rPr lang="en-GB" dirty="0" smtClean="0"/>
              <a:t>Copy similar parts (from around or other region), which repairs like a patching tool (looks for matching patterns from another “good” region)</a:t>
            </a:r>
          </a:p>
          <a:p>
            <a:endParaRPr lang="en-US" dirty="0"/>
          </a:p>
        </p:txBody>
      </p:sp>
      <p:pic>
        <p:nvPicPr>
          <p:cNvPr id="2" name="Image Restoration.wmv">
            <a:hlinkClick r:id="" action="ppaction://media"/>
          </p:cNvPr>
          <p:cNvPicPr>
            <a:picLocks noChangeAspect="1"/>
          </p:cNvPicPr>
          <p:nvPr>
            <a:videoFile r:link="rId1"/>
            <p:extLst>
              <p:ext uri="{DAA4B4D4-6D71-4841-9C94-3DE7FCFB9230}">
                <p14:media xmlns:p14="http://schemas.microsoft.com/office/powerpoint/2010/main" r:embed="rId2">
                  <p14:trim st="3875.8284" end="6090.5872"/>
                </p14:media>
              </p:ext>
            </p:extLst>
          </p:nvPr>
        </p:nvPicPr>
        <p:blipFill>
          <a:blip r:embed="rId4"/>
          <a:stretch>
            <a:fillRect/>
          </a:stretch>
        </p:blipFill>
        <p:spPr>
          <a:xfrm>
            <a:off x="1371600" y="152400"/>
            <a:ext cx="6344920" cy="4758690"/>
          </a:xfrm>
          <a:prstGeom prst="rect">
            <a:avLst/>
          </a:prstGeom>
          <a:effectLst>
            <a:reflection blurRad="6350" stA="55000" endPos="5000" dir="5400000" sy="-100000" algn="bl" rotWithShape="0"/>
          </a:effectLst>
        </p:spPr>
      </p:pic>
    </p:spTree>
    <p:extLst>
      <p:ext uri="{BB962C8B-B14F-4D97-AF65-F5344CB8AC3E}">
        <p14:creationId xmlns:p14="http://schemas.microsoft.com/office/powerpoint/2010/main" val="109037149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0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Vector objects improvements</a:t>
            </a:r>
            <a:endParaRPr lang="en-US" dirty="0"/>
          </a:p>
        </p:txBody>
      </p:sp>
      <p:sp>
        <p:nvSpPr>
          <p:cNvPr id="4" name="Text Placeholder 3"/>
          <p:cNvSpPr>
            <a:spLocks noGrp="1"/>
          </p:cNvSpPr>
          <p:nvPr>
            <p:ph type="body" sz="half" idx="2"/>
          </p:nvPr>
        </p:nvSpPr>
        <p:spPr>
          <a:xfrm>
            <a:off x="381000" y="5533218"/>
            <a:ext cx="8382000" cy="1096182"/>
          </a:xfrm>
        </p:spPr>
        <p:txBody>
          <a:bodyPr>
            <a:normAutofit fontScale="92500" lnSpcReduction="10000"/>
          </a:bodyPr>
          <a:lstStyle/>
          <a:p>
            <a:pPr marL="357188" indent="-179388"/>
            <a:r>
              <a:rPr lang="en-US" dirty="0" smtClean="0"/>
              <a:t>New </a:t>
            </a:r>
            <a:r>
              <a:rPr lang="en-US" dirty="0"/>
              <a:t>option to change size of several vector objects but keep individual positions</a:t>
            </a:r>
            <a:r>
              <a:rPr lang="en-US" dirty="0" smtClean="0"/>
              <a:t>. (see below)</a:t>
            </a:r>
          </a:p>
          <a:p>
            <a:pPr marL="357188" indent="-179388"/>
            <a:r>
              <a:rPr lang="en-US" dirty="0"/>
              <a:t>New option "Fit to repeat" for vector object repeater</a:t>
            </a:r>
            <a:r>
              <a:rPr lang="en-US" dirty="0" smtClean="0"/>
              <a:t>.</a:t>
            </a:r>
            <a:endParaRPr lang="en-US" dirty="0"/>
          </a:p>
          <a:p>
            <a:pPr marL="357188" indent="-179388"/>
            <a:r>
              <a:rPr lang="en-US" dirty="0"/>
              <a:t>Vector objects now can be named</a:t>
            </a:r>
            <a:r>
              <a:rPr lang="en-US" dirty="0" smtClean="0"/>
              <a:t>.</a:t>
            </a:r>
            <a:endParaRPr lang="en-US" dirty="0"/>
          </a:p>
          <a:p>
            <a:pPr marL="357188" indent="-179388"/>
            <a:r>
              <a:rPr lang="en-US" sz="1300" dirty="0"/>
              <a:t>Combine vector object group to path object.</a:t>
            </a:r>
          </a:p>
          <a:p>
            <a:pPr marL="357188" indent="-179388"/>
            <a:r>
              <a:rPr lang="en-US" sz="1300" dirty="0"/>
              <a:t>Split path object to sub path objects.</a:t>
            </a:r>
          </a:p>
          <a:p>
            <a:pPr marL="357188" indent="-179388"/>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066800"/>
            <a:ext cx="1600200" cy="1600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1800" y="381000"/>
            <a:ext cx="1597378" cy="1600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ight Arrow 7"/>
          <p:cNvSpPr/>
          <p:nvPr/>
        </p:nvSpPr>
        <p:spPr>
          <a:xfrm rot="18900000">
            <a:off x="2251201" y="1380598"/>
            <a:ext cx="609600" cy="369606"/>
          </a:xfrm>
          <a:prstGeom prst="rightArrow">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71800" y="2057400"/>
            <a:ext cx="1600200" cy="1600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Group 6"/>
          <p:cNvGrpSpPr/>
          <p:nvPr/>
        </p:nvGrpSpPr>
        <p:grpSpPr>
          <a:xfrm>
            <a:off x="5181600" y="1295400"/>
            <a:ext cx="2524081" cy="1415716"/>
            <a:chOff x="5181600" y="1295400"/>
            <a:chExt cx="2524081" cy="1415716"/>
          </a:xfrm>
        </p:grpSpPr>
        <p:pic>
          <p:nvPicPr>
            <p:cNvPr id="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24969" b="47809"/>
            <a:stretch/>
          </p:blipFill>
          <p:spPr bwMode="auto">
            <a:xfrm>
              <a:off x="5181600" y="1295400"/>
              <a:ext cx="2524081" cy="1415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477000" y="2514600"/>
              <a:ext cx="838200" cy="1524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ight Arrow 12"/>
          <p:cNvSpPr/>
          <p:nvPr/>
        </p:nvSpPr>
        <p:spPr>
          <a:xfrm rot="2700000">
            <a:off x="2251201" y="2142599"/>
            <a:ext cx="609600" cy="369606"/>
          </a:xfrm>
          <a:prstGeom prst="rightArrow">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572000" y="2895600"/>
            <a:ext cx="2042547" cy="246221"/>
          </a:xfrm>
          <a:prstGeom prst="rect">
            <a:avLst/>
          </a:prstGeom>
          <a:noFill/>
          <a:effectLst>
            <a:outerShdw blurRad="50800" dist="38100" dir="2700000" algn="tl" rotWithShape="0">
              <a:prstClr val="black">
                <a:alpha val="40000"/>
              </a:prstClr>
            </a:outerShdw>
          </a:effectLst>
        </p:spPr>
        <p:txBody>
          <a:bodyPr wrap="none" rtlCol="0">
            <a:spAutoFit/>
          </a:bodyPr>
          <a:lstStyle/>
          <a:p>
            <a:r>
              <a:rPr lang="en-GB" sz="1000" dirty="0" smtClean="0">
                <a:solidFill>
                  <a:schemeClr val="accent2"/>
                </a:solidFill>
              </a:rPr>
              <a:t>Scaling 50% without keep position</a:t>
            </a:r>
            <a:endParaRPr lang="en-US" sz="1000" dirty="0">
              <a:solidFill>
                <a:schemeClr val="accent2"/>
              </a:solidFill>
            </a:endParaRPr>
          </a:p>
        </p:txBody>
      </p:sp>
      <p:sp>
        <p:nvSpPr>
          <p:cNvPr id="15" name="TextBox 14"/>
          <p:cNvSpPr txBox="1"/>
          <p:nvPr/>
        </p:nvSpPr>
        <p:spPr>
          <a:xfrm>
            <a:off x="4572000" y="762000"/>
            <a:ext cx="1866217" cy="246221"/>
          </a:xfrm>
          <a:prstGeom prst="rect">
            <a:avLst/>
          </a:prstGeom>
          <a:noFill/>
          <a:effectLst>
            <a:outerShdw blurRad="50800" dist="38100" dir="2700000" algn="tl" rotWithShape="0">
              <a:prstClr val="black">
                <a:alpha val="40000"/>
              </a:prstClr>
            </a:outerShdw>
          </a:effectLst>
        </p:spPr>
        <p:txBody>
          <a:bodyPr wrap="none" rtlCol="0">
            <a:spAutoFit/>
          </a:bodyPr>
          <a:lstStyle/>
          <a:p>
            <a:r>
              <a:rPr lang="en-GB" sz="1000" dirty="0" smtClean="0">
                <a:solidFill>
                  <a:schemeClr val="accent2"/>
                </a:solidFill>
              </a:rPr>
              <a:t>Scaling 50% with keep position</a:t>
            </a:r>
            <a:endParaRPr lang="en-US" sz="1000" dirty="0">
              <a:solidFill>
                <a:schemeClr val="accent2"/>
              </a:solidFill>
            </a:endParaRPr>
          </a:p>
        </p:txBody>
      </p:sp>
    </p:spTree>
    <p:extLst>
      <p:ext uri="{BB962C8B-B14F-4D97-AF65-F5344CB8AC3E}">
        <p14:creationId xmlns:p14="http://schemas.microsoft.com/office/powerpoint/2010/main" val="25080519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p:cNvPicPr>
            <a:picLocks noChangeAspect="1" noChangeArrowheads="1"/>
          </p:cNvPicPr>
          <p:nvPr/>
        </p:nvPicPr>
        <p:blipFill rotWithShape="1">
          <a:blip r:embed="rId2">
            <a:extLst>
              <a:ext uri="{28A0092B-C50C-407E-A947-70E740481C1C}">
                <a14:useLocalDpi xmlns:a14="http://schemas.microsoft.com/office/drawing/2010/main" val="0"/>
              </a:ext>
            </a:extLst>
          </a:blip>
          <a:srcRect l="9116" t="12946" r="9116" b="12946"/>
          <a:stretch/>
        </p:blipFill>
        <p:spPr bwMode="auto">
          <a:xfrm>
            <a:off x="5142000" y="951000"/>
            <a:ext cx="3240000" cy="324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a:xfrm>
            <a:off x="381000" y="4940592"/>
            <a:ext cx="5867400" cy="522288"/>
          </a:xfrm>
        </p:spPr>
        <p:txBody>
          <a:bodyPr/>
          <a:lstStyle/>
          <a:p>
            <a:r>
              <a:rPr lang="en-GB" dirty="0" smtClean="0"/>
              <a:t>Raster-Dot Jitter</a:t>
            </a:r>
            <a:endParaRPr lang="en-US" dirty="0"/>
          </a:p>
        </p:txBody>
      </p:sp>
      <p:sp>
        <p:nvSpPr>
          <p:cNvPr id="4" name="Text Placeholder 3"/>
          <p:cNvSpPr>
            <a:spLocks noGrp="1"/>
          </p:cNvSpPr>
          <p:nvPr>
            <p:ph type="body" sz="half" idx="2"/>
          </p:nvPr>
        </p:nvSpPr>
        <p:spPr>
          <a:xfrm>
            <a:off x="381000" y="5480050"/>
            <a:ext cx="5181600" cy="768350"/>
          </a:xfrm>
        </p:spPr>
        <p:txBody>
          <a:bodyPr>
            <a:normAutofit fontScale="92500"/>
          </a:bodyPr>
          <a:lstStyle/>
          <a:p>
            <a:pPr marL="0" indent="0"/>
            <a:r>
              <a:rPr lang="en-GB" dirty="0" err="1" smtClean="0"/>
              <a:t>Rast</a:t>
            </a:r>
            <a:r>
              <a:rPr lang="en-GB" dirty="0" smtClean="0"/>
              <a:t> dot position jitter can now be added to avoid </a:t>
            </a:r>
            <a:r>
              <a:rPr lang="en-GB" dirty="0" err="1" smtClean="0"/>
              <a:t>Moire</a:t>
            </a:r>
            <a:r>
              <a:rPr lang="en-GB" dirty="0" smtClean="0"/>
              <a:t> effects.</a:t>
            </a:r>
          </a:p>
          <a:p>
            <a:pPr marL="0" indent="0"/>
            <a:r>
              <a:rPr lang="en-GB" dirty="0" smtClean="0"/>
              <a:t>This jitter can be defined by intensity and can be applied smooth form highlights to mid-tones.</a:t>
            </a:r>
            <a:endParaRPr lang="en-US" dirty="0"/>
          </a:p>
        </p:txBody>
      </p:sp>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8867" t="12931" r="9389" b="12931"/>
          <a:stretch/>
        </p:blipFill>
        <p:spPr bwMode="auto">
          <a:xfrm>
            <a:off x="685800" y="941475"/>
            <a:ext cx="3240000" cy="324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ight Arrow 13"/>
          <p:cNvSpPr/>
          <p:nvPr/>
        </p:nvSpPr>
        <p:spPr>
          <a:xfrm>
            <a:off x="4114800" y="2256675"/>
            <a:ext cx="8382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4137" y="4769114"/>
            <a:ext cx="2757863" cy="147928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3124200" y="76200"/>
            <a:ext cx="3104568" cy="400110"/>
          </a:xfrm>
          <a:prstGeom prst="rect">
            <a:avLst/>
          </a:prstGeom>
        </p:spPr>
        <p:txBody>
          <a:bodyPr wrap="none">
            <a:spAutoFit/>
          </a:bodyPr>
          <a:lstStyle/>
          <a:p>
            <a:pPr marL="357188" indent="-357188">
              <a:buNone/>
            </a:pPr>
            <a:r>
              <a:rPr lang="en-US" sz="2000" b="1" cap="all" dirty="0">
                <a:solidFill>
                  <a:schemeClr val="tx2"/>
                </a:solidFill>
                <a:effectLst>
                  <a:reflection blurRad="12700" stA="48000" endA="300" endPos="55000" dir="5400000" sy="-90000" algn="bl" rotWithShape="0"/>
                </a:effectLst>
                <a:latin typeface="+mj-lt"/>
                <a:ea typeface="+mj-ea"/>
                <a:cs typeface="+mj-cs"/>
              </a:rPr>
              <a:t>Production/Engraving</a:t>
            </a:r>
          </a:p>
        </p:txBody>
      </p:sp>
    </p:spTree>
    <p:extLst>
      <p:ext uri="{BB962C8B-B14F-4D97-AF65-F5344CB8AC3E}">
        <p14:creationId xmlns:p14="http://schemas.microsoft.com/office/powerpoint/2010/main" val="212761332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New FM Raster "Clear dots"</a:t>
            </a:r>
          </a:p>
        </p:txBody>
      </p:sp>
      <p:sp>
        <p:nvSpPr>
          <p:cNvPr id="4" name="Text Placeholder 3"/>
          <p:cNvSpPr>
            <a:spLocks noGrp="1"/>
          </p:cNvSpPr>
          <p:nvPr>
            <p:ph type="body" sz="half" idx="2"/>
          </p:nvPr>
        </p:nvSpPr>
        <p:spPr>
          <a:xfrm>
            <a:off x="381000" y="5533218"/>
            <a:ext cx="8382000" cy="1096182"/>
          </a:xfrm>
        </p:spPr>
        <p:txBody>
          <a:bodyPr>
            <a:normAutofit/>
          </a:bodyPr>
          <a:lstStyle/>
          <a:p>
            <a:pPr marL="0" indent="0"/>
            <a:r>
              <a:rPr lang="en-US" dirty="0" smtClean="0"/>
              <a:t>The new “Clear dots” Raster does not place dots completely by random, but has the intelligence to spread points  homogeneous.</a:t>
            </a:r>
          </a:p>
          <a:p>
            <a:pPr marL="0" indent="0"/>
            <a:r>
              <a:rPr lang="en-US" dirty="0" smtClean="0"/>
              <a:t>This leads to smoother </a:t>
            </a:r>
            <a:r>
              <a:rPr lang="en-US" dirty="0"/>
              <a:t>prints than traditional Random raster</a:t>
            </a:r>
            <a:r>
              <a:rPr lang="en-US" dirty="0" smtClean="0"/>
              <a:t>.</a:t>
            </a:r>
          </a:p>
          <a:p>
            <a:pPr marL="0" indent="0"/>
            <a:r>
              <a:rPr lang="en-GB" dirty="0" smtClean="0"/>
              <a:t>It is also possible to generate square or round FM raster dots composed of several pixels.</a:t>
            </a:r>
            <a:endParaRPr lang="en-US" dirty="0"/>
          </a:p>
        </p:txBody>
      </p:sp>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9128" t="12946" r="9128" b="12946"/>
          <a:stretch/>
        </p:blipFill>
        <p:spPr bwMode="auto">
          <a:xfrm>
            <a:off x="4924425" y="284929"/>
            <a:ext cx="3240000" cy="32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9116" t="12945" r="9116" b="12945"/>
          <a:stretch/>
        </p:blipFill>
        <p:spPr bwMode="auto">
          <a:xfrm>
            <a:off x="304800" y="284929"/>
            <a:ext cx="3239975" cy="3240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9116" t="12291" r="9114" b="13601"/>
          <a:stretch/>
        </p:blipFill>
        <p:spPr bwMode="auto">
          <a:xfrm>
            <a:off x="951000" y="1524000"/>
            <a:ext cx="3240000" cy="324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9116" t="12945" r="9116" b="12945"/>
          <a:stretch/>
        </p:blipFill>
        <p:spPr bwMode="auto">
          <a:xfrm>
            <a:off x="5523000" y="1505700"/>
            <a:ext cx="3240000" cy="324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ight Arrow 6"/>
          <p:cNvSpPr/>
          <p:nvPr/>
        </p:nvSpPr>
        <p:spPr>
          <a:xfrm>
            <a:off x="4505325" y="2886825"/>
            <a:ext cx="8382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083860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New </a:t>
            </a:r>
            <a:r>
              <a:rPr lang="en-US" dirty="0"/>
              <a:t>"Line" Raster </a:t>
            </a:r>
          </a:p>
        </p:txBody>
      </p:sp>
      <p:sp>
        <p:nvSpPr>
          <p:cNvPr id="4" name="Text Placeholder 3"/>
          <p:cNvSpPr>
            <a:spLocks noGrp="1"/>
          </p:cNvSpPr>
          <p:nvPr>
            <p:ph type="body" sz="half" idx="2"/>
          </p:nvPr>
        </p:nvSpPr>
        <p:spPr>
          <a:xfrm>
            <a:off x="381000" y="5533218"/>
            <a:ext cx="8382000" cy="1096182"/>
          </a:xfrm>
        </p:spPr>
        <p:txBody>
          <a:bodyPr>
            <a:normAutofit/>
          </a:bodyPr>
          <a:lstStyle/>
          <a:p>
            <a:pPr marL="0" indent="0"/>
            <a:r>
              <a:rPr lang="en-US" dirty="0" smtClean="0"/>
              <a:t>The </a:t>
            </a:r>
            <a:r>
              <a:rPr lang="en-US" dirty="0"/>
              <a:t>Existing Raster function is extended with the “Line” mode. </a:t>
            </a:r>
            <a:r>
              <a:rPr lang="en-US" dirty="0" smtClean="0"/>
              <a:t/>
            </a:r>
            <a:br>
              <a:rPr lang="en-US" dirty="0" smtClean="0"/>
            </a:br>
            <a:r>
              <a:rPr lang="en-US" dirty="0" smtClean="0"/>
              <a:t>L/cm </a:t>
            </a:r>
            <a:r>
              <a:rPr lang="en-US" dirty="0"/>
              <a:t>defines the </a:t>
            </a:r>
            <a:r>
              <a:rPr lang="en-US" dirty="0" smtClean="0"/>
              <a:t>distance and </a:t>
            </a:r>
            <a:r>
              <a:rPr lang="en-US" dirty="0"/>
              <a:t>the angle defines the direction of the lines</a:t>
            </a:r>
            <a:r>
              <a:rPr lang="en-US" dirty="0" smtClean="0"/>
              <a:t>.</a:t>
            </a:r>
            <a:endParaRPr lang="en-US" dirty="0"/>
          </a:p>
          <a:p>
            <a:pPr marL="0" indent="0"/>
            <a:endParaRPr lang="en-US" dirty="0"/>
          </a:p>
        </p:txBody>
      </p:sp>
      <p:sp>
        <p:nvSpPr>
          <p:cNvPr id="7" name="Right Arrow 6"/>
          <p:cNvSpPr/>
          <p:nvPr/>
        </p:nvSpPr>
        <p:spPr>
          <a:xfrm>
            <a:off x="4038600" y="2590800"/>
            <a:ext cx="8382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524000"/>
            <a:ext cx="2545977" cy="2743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524000"/>
            <a:ext cx="2555508" cy="2743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4157727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89176"/>
                    </a14:imgEffect>
                  </a14:imgLayer>
                </a14:imgProps>
              </a:ext>
              <a:ext uri="{28A0092B-C50C-407E-A947-70E740481C1C}">
                <a14:useLocalDpi xmlns:a14="http://schemas.microsoft.com/office/drawing/2010/main" val="0"/>
              </a:ext>
            </a:extLst>
          </a:blip>
          <a:srcRect/>
          <a:stretch>
            <a:fillRect/>
          </a:stretch>
        </p:blipFill>
        <p:spPr bwMode="auto">
          <a:xfrm>
            <a:off x="904640" y="112691"/>
            <a:ext cx="5953360" cy="4840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normAutofit/>
          </a:bodyPr>
          <a:lstStyle/>
          <a:p>
            <a:r>
              <a:rPr lang="en-US" sz="2200" dirty="0"/>
              <a:t>Job </a:t>
            </a:r>
            <a:r>
              <a:rPr lang="en-US" sz="2200" dirty="0" smtClean="0"/>
              <a:t>automation</a:t>
            </a:r>
            <a:endParaRPr lang="en-US" dirty="0"/>
          </a:p>
        </p:txBody>
      </p:sp>
      <p:sp>
        <p:nvSpPr>
          <p:cNvPr id="4" name="Text Placeholder 3"/>
          <p:cNvSpPr>
            <a:spLocks noGrp="1"/>
          </p:cNvSpPr>
          <p:nvPr>
            <p:ph type="body" sz="half" idx="2"/>
          </p:nvPr>
        </p:nvSpPr>
        <p:spPr>
          <a:xfrm>
            <a:off x="381000" y="5533218"/>
            <a:ext cx="8305800" cy="1172382"/>
          </a:xfrm>
        </p:spPr>
        <p:txBody>
          <a:bodyPr>
            <a:normAutofit fontScale="92500"/>
          </a:bodyPr>
          <a:lstStyle/>
          <a:p>
            <a:pPr marL="0" indent="0"/>
            <a:r>
              <a:rPr lang="en-US" dirty="0" smtClean="0"/>
              <a:t>With </a:t>
            </a:r>
            <a:r>
              <a:rPr lang="en-US" dirty="0"/>
              <a:t>new job editor you can setup jobs on </a:t>
            </a:r>
            <a:r>
              <a:rPr lang="en-US" dirty="0" smtClean="0"/>
              <a:t>your </a:t>
            </a:r>
            <a:r>
              <a:rPr lang="en-US" dirty="0"/>
              <a:t>CAD system and spool them </a:t>
            </a:r>
            <a:r>
              <a:rPr lang="en-US" dirty="0" smtClean="0"/>
              <a:t>direct </a:t>
            </a:r>
            <a:r>
              <a:rPr lang="en-US" dirty="0"/>
              <a:t>to the device, </a:t>
            </a:r>
            <a:r>
              <a:rPr lang="en-US" dirty="0" smtClean="0"/>
              <a:t>where operator </a:t>
            </a:r>
            <a:r>
              <a:rPr lang="en-US" dirty="0"/>
              <a:t>gets informed about the new </a:t>
            </a:r>
            <a:r>
              <a:rPr lang="en-US" dirty="0" smtClean="0"/>
              <a:t>job</a:t>
            </a:r>
            <a:r>
              <a:rPr lang="en-US" dirty="0"/>
              <a:t>.</a:t>
            </a:r>
            <a:endParaRPr lang="en-US" dirty="0" smtClean="0"/>
          </a:p>
          <a:p>
            <a:pPr marL="0" indent="0"/>
            <a:r>
              <a:rPr lang="en-GB" dirty="0" smtClean="0"/>
              <a:t>You can monitor on the CAD station (or </a:t>
            </a:r>
            <a:r>
              <a:rPr lang="en-GB" dirty="0" err="1" smtClean="0"/>
              <a:t>Flexo</a:t>
            </a:r>
            <a:r>
              <a:rPr lang="en-GB" dirty="0" smtClean="0"/>
              <a:t> power station) about the progress of your jobs of all machines.</a:t>
            </a:r>
          </a:p>
          <a:p>
            <a:pPr marL="0" indent="0"/>
            <a:r>
              <a:rPr lang="en-GB" dirty="0" smtClean="0"/>
              <a:t/>
            </a:r>
            <a:br>
              <a:rPr lang="en-GB" dirty="0" smtClean="0"/>
            </a:br>
            <a:r>
              <a:rPr lang="en-GB" sz="1300" dirty="0" smtClean="0"/>
              <a:t>To setup job automation you just have to define a shared root directory of all your jobs in Extras/Settings/Directories.</a:t>
            </a:r>
            <a:endParaRPr lang="en-US" sz="1300" dirty="0"/>
          </a:p>
        </p:txBody>
      </p:sp>
      <p:pic>
        <p:nvPicPr>
          <p:cNvPr id="3076" name="Picture 4" descr="C:\Users\michael\Pictures\Jobs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900231"/>
            <a:ext cx="5000625" cy="3848100"/>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6" name="Freeform 15"/>
          <p:cNvSpPr/>
          <p:nvPr/>
        </p:nvSpPr>
        <p:spPr>
          <a:xfrm>
            <a:off x="6470270" y="900231"/>
            <a:ext cx="1302129" cy="1679613"/>
          </a:xfrm>
          <a:custGeom>
            <a:avLst/>
            <a:gdLst>
              <a:gd name="connsiteX0" fmla="*/ 0 w 1415018"/>
              <a:gd name="connsiteY0" fmla="*/ 1514135 h 1514135"/>
              <a:gd name="connsiteX1" fmla="*/ 906843 w 1415018"/>
              <a:gd name="connsiteY1" fmla="*/ 2730 h 1514135"/>
              <a:gd name="connsiteX2" fmla="*/ 778373 w 1415018"/>
              <a:gd name="connsiteY2" fmla="*/ 1128727 h 1514135"/>
              <a:gd name="connsiteX3" fmla="*/ 1413164 w 1415018"/>
              <a:gd name="connsiteY3" fmla="*/ 607292 h 1514135"/>
              <a:gd name="connsiteX0" fmla="*/ 0 w 1415343"/>
              <a:gd name="connsiteY0" fmla="*/ 906843 h 906843"/>
              <a:gd name="connsiteX1" fmla="*/ 347623 w 1415343"/>
              <a:gd name="connsiteY1" fmla="*/ 899286 h 906843"/>
              <a:gd name="connsiteX2" fmla="*/ 778373 w 1415343"/>
              <a:gd name="connsiteY2" fmla="*/ 521435 h 906843"/>
              <a:gd name="connsiteX3" fmla="*/ 1413164 w 1415343"/>
              <a:gd name="connsiteY3" fmla="*/ 0 h 906843"/>
              <a:gd name="connsiteX0" fmla="*/ 0 w 1415000"/>
              <a:gd name="connsiteY0" fmla="*/ 1055447 h 1070081"/>
              <a:gd name="connsiteX1" fmla="*/ 347623 w 1415000"/>
              <a:gd name="connsiteY1" fmla="*/ 1047890 h 1070081"/>
              <a:gd name="connsiteX2" fmla="*/ 680131 w 1415000"/>
              <a:gd name="connsiteY2" fmla="*/ 35249 h 1070081"/>
              <a:gd name="connsiteX3" fmla="*/ 1413164 w 1415000"/>
              <a:gd name="connsiteY3" fmla="*/ 148604 h 1070081"/>
              <a:gd name="connsiteX0" fmla="*/ 0 w 1294442"/>
              <a:gd name="connsiteY0" fmla="*/ 1647431 h 1662065"/>
              <a:gd name="connsiteX1" fmla="*/ 347623 w 1294442"/>
              <a:gd name="connsiteY1" fmla="*/ 1639874 h 1662065"/>
              <a:gd name="connsiteX2" fmla="*/ 680131 w 1294442"/>
              <a:gd name="connsiteY2" fmla="*/ 627233 h 1662065"/>
              <a:gd name="connsiteX3" fmla="*/ 1292252 w 1294442"/>
              <a:gd name="connsiteY3" fmla="*/ 0 h 1662065"/>
              <a:gd name="connsiteX0" fmla="*/ 0 w 1294442"/>
              <a:gd name="connsiteY0" fmla="*/ 1647431 h 1800559"/>
              <a:gd name="connsiteX1" fmla="*/ 347623 w 1294442"/>
              <a:gd name="connsiteY1" fmla="*/ 1639874 h 1800559"/>
              <a:gd name="connsiteX2" fmla="*/ 680131 w 1294442"/>
              <a:gd name="connsiteY2" fmla="*/ 627233 h 1800559"/>
              <a:gd name="connsiteX3" fmla="*/ 1292252 w 1294442"/>
              <a:gd name="connsiteY3" fmla="*/ 0 h 1800559"/>
              <a:gd name="connsiteX0" fmla="*/ 0 w 1294382"/>
              <a:gd name="connsiteY0" fmla="*/ 1647431 h 1710701"/>
              <a:gd name="connsiteX1" fmla="*/ 438307 w 1294382"/>
              <a:gd name="connsiteY1" fmla="*/ 1194010 h 1710701"/>
              <a:gd name="connsiteX2" fmla="*/ 680131 w 1294382"/>
              <a:gd name="connsiteY2" fmla="*/ 627233 h 1710701"/>
              <a:gd name="connsiteX3" fmla="*/ 1292252 w 1294382"/>
              <a:gd name="connsiteY3" fmla="*/ 0 h 1710701"/>
              <a:gd name="connsiteX0" fmla="*/ 0 w 1294382"/>
              <a:gd name="connsiteY0" fmla="*/ 1647431 h 1718185"/>
              <a:gd name="connsiteX1" fmla="*/ 438307 w 1294382"/>
              <a:gd name="connsiteY1" fmla="*/ 1194010 h 1718185"/>
              <a:gd name="connsiteX2" fmla="*/ 680131 w 1294382"/>
              <a:gd name="connsiteY2" fmla="*/ 627233 h 1718185"/>
              <a:gd name="connsiteX3" fmla="*/ 1292252 w 1294382"/>
              <a:gd name="connsiteY3" fmla="*/ 0 h 1718185"/>
              <a:gd name="connsiteX0" fmla="*/ 0 w 1294216"/>
              <a:gd name="connsiteY0" fmla="*/ 1647431 h 1711744"/>
              <a:gd name="connsiteX1" fmla="*/ 438307 w 1294216"/>
              <a:gd name="connsiteY1" fmla="*/ 1194010 h 1711744"/>
              <a:gd name="connsiteX2" fmla="*/ 634789 w 1294216"/>
              <a:gd name="connsiteY2" fmla="*/ 551663 h 1711744"/>
              <a:gd name="connsiteX3" fmla="*/ 1292252 w 1294216"/>
              <a:gd name="connsiteY3" fmla="*/ 0 h 1711744"/>
              <a:gd name="connsiteX0" fmla="*/ 0 w 1294250"/>
              <a:gd name="connsiteY0" fmla="*/ 1647431 h 1709756"/>
              <a:gd name="connsiteX1" fmla="*/ 377851 w 1294250"/>
              <a:gd name="connsiteY1" fmla="*/ 1171339 h 1709756"/>
              <a:gd name="connsiteX2" fmla="*/ 634789 w 1294250"/>
              <a:gd name="connsiteY2" fmla="*/ 551663 h 1709756"/>
              <a:gd name="connsiteX3" fmla="*/ 1292252 w 1294250"/>
              <a:gd name="connsiteY3" fmla="*/ 0 h 1709756"/>
              <a:gd name="connsiteX0" fmla="*/ 0 w 1294250"/>
              <a:gd name="connsiteY0" fmla="*/ 1647431 h 1724965"/>
              <a:gd name="connsiteX1" fmla="*/ 377851 w 1294250"/>
              <a:gd name="connsiteY1" fmla="*/ 1171339 h 1724965"/>
              <a:gd name="connsiteX2" fmla="*/ 634789 w 1294250"/>
              <a:gd name="connsiteY2" fmla="*/ 551663 h 1724965"/>
              <a:gd name="connsiteX3" fmla="*/ 1292252 w 1294250"/>
              <a:gd name="connsiteY3" fmla="*/ 0 h 1724965"/>
              <a:gd name="connsiteX0" fmla="*/ 0 w 1294250"/>
              <a:gd name="connsiteY0" fmla="*/ 1647431 h 1686767"/>
              <a:gd name="connsiteX1" fmla="*/ 377851 w 1294250"/>
              <a:gd name="connsiteY1" fmla="*/ 1171339 h 1686767"/>
              <a:gd name="connsiteX2" fmla="*/ 634789 w 1294250"/>
              <a:gd name="connsiteY2" fmla="*/ 551663 h 1686767"/>
              <a:gd name="connsiteX3" fmla="*/ 1292252 w 1294250"/>
              <a:gd name="connsiteY3" fmla="*/ 0 h 1686767"/>
              <a:gd name="connsiteX0" fmla="*/ 0 w 1294250"/>
              <a:gd name="connsiteY0" fmla="*/ 1647431 h 1691672"/>
              <a:gd name="connsiteX1" fmla="*/ 377851 w 1294250"/>
              <a:gd name="connsiteY1" fmla="*/ 1171339 h 1691672"/>
              <a:gd name="connsiteX2" fmla="*/ 634789 w 1294250"/>
              <a:gd name="connsiteY2" fmla="*/ 551663 h 1691672"/>
              <a:gd name="connsiteX3" fmla="*/ 1292252 w 1294250"/>
              <a:gd name="connsiteY3" fmla="*/ 0 h 1691672"/>
              <a:gd name="connsiteX0" fmla="*/ 0 w 1294656"/>
              <a:gd name="connsiteY0" fmla="*/ 1647431 h 1691672"/>
              <a:gd name="connsiteX1" fmla="*/ 377851 w 1294656"/>
              <a:gd name="connsiteY1" fmla="*/ 1171339 h 1691672"/>
              <a:gd name="connsiteX2" fmla="*/ 634789 w 1294656"/>
              <a:gd name="connsiteY2" fmla="*/ 551663 h 1691672"/>
              <a:gd name="connsiteX3" fmla="*/ 1292252 w 1294656"/>
              <a:gd name="connsiteY3" fmla="*/ 0 h 1691672"/>
              <a:gd name="connsiteX0" fmla="*/ 0 w 1295924"/>
              <a:gd name="connsiteY0" fmla="*/ 1647431 h 1676415"/>
              <a:gd name="connsiteX1" fmla="*/ 377851 w 1295924"/>
              <a:gd name="connsiteY1" fmla="*/ 1171339 h 1676415"/>
              <a:gd name="connsiteX2" fmla="*/ 801044 w 1295924"/>
              <a:gd name="connsiteY2" fmla="*/ 559220 h 1676415"/>
              <a:gd name="connsiteX3" fmla="*/ 1292252 w 1295924"/>
              <a:gd name="connsiteY3" fmla="*/ 0 h 1676415"/>
              <a:gd name="connsiteX0" fmla="*/ 0 w 1295924"/>
              <a:gd name="connsiteY0" fmla="*/ 1647431 h 1687963"/>
              <a:gd name="connsiteX1" fmla="*/ 377851 w 1295924"/>
              <a:gd name="connsiteY1" fmla="*/ 1171339 h 1687963"/>
              <a:gd name="connsiteX2" fmla="*/ 801044 w 1295924"/>
              <a:gd name="connsiteY2" fmla="*/ 559220 h 1687963"/>
              <a:gd name="connsiteX3" fmla="*/ 1292252 w 1295924"/>
              <a:gd name="connsiteY3" fmla="*/ 0 h 1687963"/>
              <a:gd name="connsiteX0" fmla="*/ 0 w 1295274"/>
              <a:gd name="connsiteY0" fmla="*/ 1647431 h 1677705"/>
              <a:gd name="connsiteX1" fmla="*/ 377851 w 1295274"/>
              <a:gd name="connsiteY1" fmla="*/ 1171339 h 1677705"/>
              <a:gd name="connsiteX2" fmla="*/ 733030 w 1295274"/>
              <a:gd name="connsiteY2" fmla="*/ 408079 h 1677705"/>
              <a:gd name="connsiteX3" fmla="*/ 1292252 w 1295274"/>
              <a:gd name="connsiteY3" fmla="*/ 0 h 1677705"/>
              <a:gd name="connsiteX0" fmla="*/ 0 w 1295274"/>
              <a:gd name="connsiteY0" fmla="*/ 1647431 h 1685032"/>
              <a:gd name="connsiteX1" fmla="*/ 377851 w 1295274"/>
              <a:gd name="connsiteY1" fmla="*/ 1171339 h 1685032"/>
              <a:gd name="connsiteX2" fmla="*/ 733030 w 1295274"/>
              <a:gd name="connsiteY2" fmla="*/ 408079 h 1685032"/>
              <a:gd name="connsiteX3" fmla="*/ 1292252 w 1295274"/>
              <a:gd name="connsiteY3" fmla="*/ 0 h 1685032"/>
              <a:gd name="connsiteX0" fmla="*/ 0 w 1295274"/>
              <a:gd name="connsiteY0" fmla="*/ 1647431 h 1713103"/>
              <a:gd name="connsiteX1" fmla="*/ 377851 w 1295274"/>
              <a:gd name="connsiteY1" fmla="*/ 1171339 h 1713103"/>
              <a:gd name="connsiteX2" fmla="*/ 733030 w 1295274"/>
              <a:gd name="connsiteY2" fmla="*/ 408079 h 1713103"/>
              <a:gd name="connsiteX3" fmla="*/ 1292252 w 1295274"/>
              <a:gd name="connsiteY3" fmla="*/ 0 h 1713103"/>
              <a:gd name="connsiteX0" fmla="*/ 0 w 1274175"/>
              <a:gd name="connsiteY0" fmla="*/ 1633927 h 1690431"/>
              <a:gd name="connsiteX1" fmla="*/ 356752 w 1274175"/>
              <a:gd name="connsiteY1" fmla="*/ 1171339 h 1690431"/>
              <a:gd name="connsiteX2" fmla="*/ 711931 w 1274175"/>
              <a:gd name="connsiteY2" fmla="*/ 408079 h 1690431"/>
              <a:gd name="connsiteX3" fmla="*/ 1271153 w 1274175"/>
              <a:gd name="connsiteY3" fmla="*/ 0 h 1690431"/>
              <a:gd name="connsiteX0" fmla="*/ 0 w 1274175"/>
              <a:gd name="connsiteY0" fmla="*/ 1633927 h 1697599"/>
              <a:gd name="connsiteX1" fmla="*/ 356752 w 1274175"/>
              <a:gd name="connsiteY1" fmla="*/ 1171339 h 1697599"/>
              <a:gd name="connsiteX2" fmla="*/ 711931 w 1274175"/>
              <a:gd name="connsiteY2" fmla="*/ 408079 h 1697599"/>
              <a:gd name="connsiteX3" fmla="*/ 1271153 w 1274175"/>
              <a:gd name="connsiteY3" fmla="*/ 0 h 1697599"/>
              <a:gd name="connsiteX0" fmla="*/ 0 w 1274175"/>
              <a:gd name="connsiteY0" fmla="*/ 1633927 h 1697599"/>
              <a:gd name="connsiteX1" fmla="*/ 356752 w 1274175"/>
              <a:gd name="connsiteY1" fmla="*/ 1171339 h 1697599"/>
              <a:gd name="connsiteX2" fmla="*/ 711931 w 1274175"/>
              <a:gd name="connsiteY2" fmla="*/ 408079 h 1697599"/>
              <a:gd name="connsiteX3" fmla="*/ 1271153 w 1274175"/>
              <a:gd name="connsiteY3" fmla="*/ 0 h 1697599"/>
              <a:gd name="connsiteX0" fmla="*/ 0 w 1274175"/>
              <a:gd name="connsiteY0" fmla="*/ 1633927 h 1679911"/>
              <a:gd name="connsiteX1" fmla="*/ 356752 w 1274175"/>
              <a:gd name="connsiteY1" fmla="*/ 1171339 h 1679911"/>
              <a:gd name="connsiteX2" fmla="*/ 711931 w 1274175"/>
              <a:gd name="connsiteY2" fmla="*/ 408079 h 1679911"/>
              <a:gd name="connsiteX3" fmla="*/ 1271153 w 1274175"/>
              <a:gd name="connsiteY3" fmla="*/ 0 h 1679911"/>
              <a:gd name="connsiteX0" fmla="*/ 0 w 1274175"/>
              <a:gd name="connsiteY0" fmla="*/ 1633927 h 1691611"/>
              <a:gd name="connsiteX1" fmla="*/ 356752 w 1274175"/>
              <a:gd name="connsiteY1" fmla="*/ 1171339 h 1691611"/>
              <a:gd name="connsiteX2" fmla="*/ 711931 w 1274175"/>
              <a:gd name="connsiteY2" fmla="*/ 408079 h 1691611"/>
              <a:gd name="connsiteX3" fmla="*/ 1271153 w 1274175"/>
              <a:gd name="connsiteY3" fmla="*/ 0 h 1691611"/>
            </a:gdLst>
            <a:ahLst/>
            <a:cxnLst>
              <a:cxn ang="0">
                <a:pos x="connsiteX0" y="connsiteY0"/>
              </a:cxn>
              <a:cxn ang="0">
                <a:pos x="connsiteX1" y="connsiteY1"/>
              </a:cxn>
              <a:cxn ang="0">
                <a:pos x="connsiteX2" y="connsiteY2"/>
              </a:cxn>
              <a:cxn ang="0">
                <a:pos x="connsiteX3" y="connsiteY3"/>
              </a:cxn>
            </a:cxnLst>
            <a:rect l="l" t="t" r="r" b="b"/>
            <a:pathLst>
              <a:path w="1274175" h="1691611">
                <a:moveTo>
                  <a:pt x="0" y="1633927"/>
                </a:moveTo>
                <a:cubicBezTo>
                  <a:pt x="221753" y="1838064"/>
                  <a:pt x="279747" y="1456672"/>
                  <a:pt x="356752" y="1171339"/>
                </a:cubicBezTo>
                <a:cubicBezTo>
                  <a:pt x="433757" y="886006"/>
                  <a:pt x="461289" y="693986"/>
                  <a:pt x="711931" y="408079"/>
                </a:cubicBezTo>
                <a:cubicBezTo>
                  <a:pt x="962573" y="122172"/>
                  <a:pt x="1310198" y="120912"/>
                  <a:pt x="1271153" y="0"/>
                </a:cubicBezTo>
              </a:path>
            </a:pathLst>
          </a:custGeom>
          <a:ln w="57150">
            <a:solidFill>
              <a:schemeClr val="accent2">
                <a:lumMod val="75000"/>
              </a:schemeClr>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dirty="0"/>
          </a:p>
        </p:txBody>
      </p:sp>
      <p:sp>
        <p:nvSpPr>
          <p:cNvPr id="21" name="Freeform 20"/>
          <p:cNvSpPr/>
          <p:nvPr/>
        </p:nvSpPr>
        <p:spPr>
          <a:xfrm>
            <a:off x="6599997" y="1247540"/>
            <a:ext cx="632805" cy="2576626"/>
          </a:xfrm>
          <a:custGeom>
            <a:avLst/>
            <a:gdLst>
              <a:gd name="connsiteX0" fmla="*/ 0 w 1415018"/>
              <a:gd name="connsiteY0" fmla="*/ 1514135 h 1514135"/>
              <a:gd name="connsiteX1" fmla="*/ 906843 w 1415018"/>
              <a:gd name="connsiteY1" fmla="*/ 2730 h 1514135"/>
              <a:gd name="connsiteX2" fmla="*/ 778373 w 1415018"/>
              <a:gd name="connsiteY2" fmla="*/ 1128727 h 1514135"/>
              <a:gd name="connsiteX3" fmla="*/ 1413164 w 1415018"/>
              <a:gd name="connsiteY3" fmla="*/ 607292 h 1514135"/>
              <a:gd name="connsiteX0" fmla="*/ 0 w 1415343"/>
              <a:gd name="connsiteY0" fmla="*/ 906843 h 906843"/>
              <a:gd name="connsiteX1" fmla="*/ 347623 w 1415343"/>
              <a:gd name="connsiteY1" fmla="*/ 899286 h 906843"/>
              <a:gd name="connsiteX2" fmla="*/ 778373 w 1415343"/>
              <a:gd name="connsiteY2" fmla="*/ 521435 h 906843"/>
              <a:gd name="connsiteX3" fmla="*/ 1413164 w 1415343"/>
              <a:gd name="connsiteY3" fmla="*/ 0 h 906843"/>
              <a:gd name="connsiteX0" fmla="*/ 0 w 1415000"/>
              <a:gd name="connsiteY0" fmla="*/ 1055447 h 1070081"/>
              <a:gd name="connsiteX1" fmla="*/ 347623 w 1415000"/>
              <a:gd name="connsiteY1" fmla="*/ 1047890 h 1070081"/>
              <a:gd name="connsiteX2" fmla="*/ 680131 w 1415000"/>
              <a:gd name="connsiteY2" fmla="*/ 35249 h 1070081"/>
              <a:gd name="connsiteX3" fmla="*/ 1413164 w 1415000"/>
              <a:gd name="connsiteY3" fmla="*/ 148604 h 1070081"/>
              <a:gd name="connsiteX0" fmla="*/ 0 w 1294442"/>
              <a:gd name="connsiteY0" fmla="*/ 1647431 h 1662065"/>
              <a:gd name="connsiteX1" fmla="*/ 347623 w 1294442"/>
              <a:gd name="connsiteY1" fmla="*/ 1639874 h 1662065"/>
              <a:gd name="connsiteX2" fmla="*/ 680131 w 1294442"/>
              <a:gd name="connsiteY2" fmla="*/ 627233 h 1662065"/>
              <a:gd name="connsiteX3" fmla="*/ 1292252 w 1294442"/>
              <a:gd name="connsiteY3" fmla="*/ 0 h 1662065"/>
              <a:gd name="connsiteX0" fmla="*/ 0 w 1294442"/>
              <a:gd name="connsiteY0" fmla="*/ 1647431 h 1800559"/>
              <a:gd name="connsiteX1" fmla="*/ 347623 w 1294442"/>
              <a:gd name="connsiteY1" fmla="*/ 1639874 h 1800559"/>
              <a:gd name="connsiteX2" fmla="*/ 680131 w 1294442"/>
              <a:gd name="connsiteY2" fmla="*/ 627233 h 1800559"/>
              <a:gd name="connsiteX3" fmla="*/ 1292252 w 1294442"/>
              <a:gd name="connsiteY3" fmla="*/ 0 h 1800559"/>
              <a:gd name="connsiteX0" fmla="*/ 0 w 1294382"/>
              <a:gd name="connsiteY0" fmla="*/ 1647431 h 1710701"/>
              <a:gd name="connsiteX1" fmla="*/ 438307 w 1294382"/>
              <a:gd name="connsiteY1" fmla="*/ 1194010 h 1710701"/>
              <a:gd name="connsiteX2" fmla="*/ 680131 w 1294382"/>
              <a:gd name="connsiteY2" fmla="*/ 627233 h 1710701"/>
              <a:gd name="connsiteX3" fmla="*/ 1292252 w 1294382"/>
              <a:gd name="connsiteY3" fmla="*/ 0 h 1710701"/>
              <a:gd name="connsiteX0" fmla="*/ 0 w 1294382"/>
              <a:gd name="connsiteY0" fmla="*/ 1647431 h 1718185"/>
              <a:gd name="connsiteX1" fmla="*/ 438307 w 1294382"/>
              <a:gd name="connsiteY1" fmla="*/ 1194010 h 1718185"/>
              <a:gd name="connsiteX2" fmla="*/ 680131 w 1294382"/>
              <a:gd name="connsiteY2" fmla="*/ 627233 h 1718185"/>
              <a:gd name="connsiteX3" fmla="*/ 1292252 w 1294382"/>
              <a:gd name="connsiteY3" fmla="*/ 0 h 1718185"/>
              <a:gd name="connsiteX0" fmla="*/ 0 w 1294216"/>
              <a:gd name="connsiteY0" fmla="*/ 1647431 h 1711744"/>
              <a:gd name="connsiteX1" fmla="*/ 438307 w 1294216"/>
              <a:gd name="connsiteY1" fmla="*/ 1194010 h 1711744"/>
              <a:gd name="connsiteX2" fmla="*/ 634789 w 1294216"/>
              <a:gd name="connsiteY2" fmla="*/ 551663 h 1711744"/>
              <a:gd name="connsiteX3" fmla="*/ 1292252 w 1294216"/>
              <a:gd name="connsiteY3" fmla="*/ 0 h 1711744"/>
              <a:gd name="connsiteX0" fmla="*/ 0 w 1294250"/>
              <a:gd name="connsiteY0" fmla="*/ 1647431 h 1709756"/>
              <a:gd name="connsiteX1" fmla="*/ 377851 w 1294250"/>
              <a:gd name="connsiteY1" fmla="*/ 1171339 h 1709756"/>
              <a:gd name="connsiteX2" fmla="*/ 634789 w 1294250"/>
              <a:gd name="connsiteY2" fmla="*/ 551663 h 1709756"/>
              <a:gd name="connsiteX3" fmla="*/ 1292252 w 1294250"/>
              <a:gd name="connsiteY3" fmla="*/ 0 h 1709756"/>
              <a:gd name="connsiteX0" fmla="*/ 0 w 1294250"/>
              <a:gd name="connsiteY0" fmla="*/ 1647431 h 1724965"/>
              <a:gd name="connsiteX1" fmla="*/ 377851 w 1294250"/>
              <a:gd name="connsiteY1" fmla="*/ 1171339 h 1724965"/>
              <a:gd name="connsiteX2" fmla="*/ 634789 w 1294250"/>
              <a:gd name="connsiteY2" fmla="*/ 551663 h 1724965"/>
              <a:gd name="connsiteX3" fmla="*/ 1292252 w 1294250"/>
              <a:gd name="connsiteY3" fmla="*/ 0 h 1724965"/>
              <a:gd name="connsiteX0" fmla="*/ 0 w 1294250"/>
              <a:gd name="connsiteY0" fmla="*/ 1647431 h 1686767"/>
              <a:gd name="connsiteX1" fmla="*/ 377851 w 1294250"/>
              <a:gd name="connsiteY1" fmla="*/ 1171339 h 1686767"/>
              <a:gd name="connsiteX2" fmla="*/ 634789 w 1294250"/>
              <a:gd name="connsiteY2" fmla="*/ 551663 h 1686767"/>
              <a:gd name="connsiteX3" fmla="*/ 1292252 w 1294250"/>
              <a:gd name="connsiteY3" fmla="*/ 0 h 1686767"/>
              <a:gd name="connsiteX0" fmla="*/ 0 w 1294250"/>
              <a:gd name="connsiteY0" fmla="*/ 1647431 h 1691672"/>
              <a:gd name="connsiteX1" fmla="*/ 377851 w 1294250"/>
              <a:gd name="connsiteY1" fmla="*/ 1171339 h 1691672"/>
              <a:gd name="connsiteX2" fmla="*/ 634789 w 1294250"/>
              <a:gd name="connsiteY2" fmla="*/ 551663 h 1691672"/>
              <a:gd name="connsiteX3" fmla="*/ 1292252 w 1294250"/>
              <a:gd name="connsiteY3" fmla="*/ 0 h 1691672"/>
              <a:gd name="connsiteX0" fmla="*/ 0 w 1294656"/>
              <a:gd name="connsiteY0" fmla="*/ 1647431 h 1691672"/>
              <a:gd name="connsiteX1" fmla="*/ 377851 w 1294656"/>
              <a:gd name="connsiteY1" fmla="*/ 1171339 h 1691672"/>
              <a:gd name="connsiteX2" fmla="*/ 634789 w 1294656"/>
              <a:gd name="connsiteY2" fmla="*/ 551663 h 1691672"/>
              <a:gd name="connsiteX3" fmla="*/ 1292252 w 1294656"/>
              <a:gd name="connsiteY3" fmla="*/ 0 h 1691672"/>
              <a:gd name="connsiteX0" fmla="*/ 0 w 1295924"/>
              <a:gd name="connsiteY0" fmla="*/ 1647431 h 1676415"/>
              <a:gd name="connsiteX1" fmla="*/ 377851 w 1295924"/>
              <a:gd name="connsiteY1" fmla="*/ 1171339 h 1676415"/>
              <a:gd name="connsiteX2" fmla="*/ 801044 w 1295924"/>
              <a:gd name="connsiteY2" fmla="*/ 559220 h 1676415"/>
              <a:gd name="connsiteX3" fmla="*/ 1292252 w 1295924"/>
              <a:gd name="connsiteY3" fmla="*/ 0 h 1676415"/>
              <a:gd name="connsiteX0" fmla="*/ 0 w 1295924"/>
              <a:gd name="connsiteY0" fmla="*/ 1647431 h 1687963"/>
              <a:gd name="connsiteX1" fmla="*/ 377851 w 1295924"/>
              <a:gd name="connsiteY1" fmla="*/ 1171339 h 1687963"/>
              <a:gd name="connsiteX2" fmla="*/ 801044 w 1295924"/>
              <a:gd name="connsiteY2" fmla="*/ 559220 h 1687963"/>
              <a:gd name="connsiteX3" fmla="*/ 1292252 w 1295924"/>
              <a:gd name="connsiteY3" fmla="*/ 0 h 1687963"/>
              <a:gd name="connsiteX0" fmla="*/ 0 w 1295274"/>
              <a:gd name="connsiteY0" fmla="*/ 1647431 h 1677705"/>
              <a:gd name="connsiteX1" fmla="*/ 377851 w 1295274"/>
              <a:gd name="connsiteY1" fmla="*/ 1171339 h 1677705"/>
              <a:gd name="connsiteX2" fmla="*/ 733030 w 1295274"/>
              <a:gd name="connsiteY2" fmla="*/ 408079 h 1677705"/>
              <a:gd name="connsiteX3" fmla="*/ 1292252 w 1295274"/>
              <a:gd name="connsiteY3" fmla="*/ 0 h 1677705"/>
              <a:gd name="connsiteX0" fmla="*/ 0 w 1295274"/>
              <a:gd name="connsiteY0" fmla="*/ 1647431 h 1685032"/>
              <a:gd name="connsiteX1" fmla="*/ 377851 w 1295274"/>
              <a:gd name="connsiteY1" fmla="*/ 1171339 h 1685032"/>
              <a:gd name="connsiteX2" fmla="*/ 733030 w 1295274"/>
              <a:gd name="connsiteY2" fmla="*/ 408079 h 1685032"/>
              <a:gd name="connsiteX3" fmla="*/ 1292252 w 1295274"/>
              <a:gd name="connsiteY3" fmla="*/ 0 h 1685032"/>
              <a:gd name="connsiteX0" fmla="*/ 0 w 1294623"/>
              <a:gd name="connsiteY0" fmla="*/ 1647431 h 1685413"/>
              <a:gd name="connsiteX1" fmla="*/ 427083 w 1294623"/>
              <a:gd name="connsiteY1" fmla="*/ 1175856 h 1685413"/>
              <a:gd name="connsiteX2" fmla="*/ 733030 w 1294623"/>
              <a:gd name="connsiteY2" fmla="*/ 408079 h 1685413"/>
              <a:gd name="connsiteX3" fmla="*/ 1292252 w 1294623"/>
              <a:gd name="connsiteY3" fmla="*/ 0 h 1685413"/>
              <a:gd name="connsiteX0" fmla="*/ 0 w 1293991"/>
              <a:gd name="connsiteY0" fmla="*/ 1647431 h 1678541"/>
              <a:gd name="connsiteX1" fmla="*/ 427083 w 1293991"/>
              <a:gd name="connsiteY1" fmla="*/ 1175856 h 1678541"/>
              <a:gd name="connsiteX2" fmla="*/ 557201 w 1293991"/>
              <a:gd name="connsiteY2" fmla="*/ 344848 h 1678541"/>
              <a:gd name="connsiteX3" fmla="*/ 1292252 w 1293991"/>
              <a:gd name="connsiteY3" fmla="*/ 0 h 1678541"/>
              <a:gd name="connsiteX0" fmla="*/ 0 w 1293991"/>
              <a:gd name="connsiteY0" fmla="*/ 1647431 h 1688985"/>
              <a:gd name="connsiteX1" fmla="*/ 427083 w 1293991"/>
              <a:gd name="connsiteY1" fmla="*/ 1175856 h 1688985"/>
              <a:gd name="connsiteX2" fmla="*/ 557201 w 1293991"/>
              <a:gd name="connsiteY2" fmla="*/ 344848 h 1688985"/>
              <a:gd name="connsiteX3" fmla="*/ 1292252 w 1293991"/>
              <a:gd name="connsiteY3" fmla="*/ 0 h 1688985"/>
              <a:gd name="connsiteX0" fmla="*/ 0 w 880962"/>
              <a:gd name="connsiteY0" fmla="*/ 1710662 h 1752216"/>
              <a:gd name="connsiteX1" fmla="*/ 427083 w 880962"/>
              <a:gd name="connsiteY1" fmla="*/ 1239087 h 1752216"/>
              <a:gd name="connsiteX2" fmla="*/ 557201 w 880962"/>
              <a:gd name="connsiteY2" fmla="*/ 408079 h 1752216"/>
              <a:gd name="connsiteX3" fmla="*/ 877297 w 880962"/>
              <a:gd name="connsiteY3" fmla="*/ 0 h 1752216"/>
              <a:gd name="connsiteX0" fmla="*/ 0 w 877297"/>
              <a:gd name="connsiteY0" fmla="*/ 1710662 h 1752216"/>
              <a:gd name="connsiteX1" fmla="*/ 427083 w 877297"/>
              <a:gd name="connsiteY1" fmla="*/ 1239087 h 1752216"/>
              <a:gd name="connsiteX2" fmla="*/ 557201 w 877297"/>
              <a:gd name="connsiteY2" fmla="*/ 408079 h 1752216"/>
              <a:gd name="connsiteX3" fmla="*/ 877297 w 877297"/>
              <a:gd name="connsiteY3" fmla="*/ 0 h 1752216"/>
              <a:gd name="connsiteX0" fmla="*/ 0 w 877297"/>
              <a:gd name="connsiteY0" fmla="*/ 1710662 h 1741772"/>
              <a:gd name="connsiteX1" fmla="*/ 427083 w 877297"/>
              <a:gd name="connsiteY1" fmla="*/ 1239087 h 1741772"/>
              <a:gd name="connsiteX2" fmla="*/ 507970 w 877297"/>
              <a:gd name="connsiteY2" fmla="*/ 408079 h 1741772"/>
              <a:gd name="connsiteX3" fmla="*/ 877297 w 877297"/>
              <a:gd name="connsiteY3" fmla="*/ 0 h 1741772"/>
              <a:gd name="connsiteX0" fmla="*/ 0 w 877297"/>
              <a:gd name="connsiteY0" fmla="*/ 1710662 h 1741729"/>
              <a:gd name="connsiteX1" fmla="*/ 427083 w 877297"/>
              <a:gd name="connsiteY1" fmla="*/ 1239087 h 1741729"/>
              <a:gd name="connsiteX2" fmla="*/ 522037 w 877297"/>
              <a:gd name="connsiteY2" fmla="*/ 412596 h 1741729"/>
              <a:gd name="connsiteX3" fmla="*/ 877297 w 877297"/>
              <a:gd name="connsiteY3" fmla="*/ 0 h 1741729"/>
              <a:gd name="connsiteX0" fmla="*/ 0 w 588938"/>
              <a:gd name="connsiteY0" fmla="*/ 1493870 h 1524937"/>
              <a:gd name="connsiteX1" fmla="*/ 427083 w 588938"/>
              <a:gd name="connsiteY1" fmla="*/ 1022295 h 1524937"/>
              <a:gd name="connsiteX2" fmla="*/ 522037 w 588938"/>
              <a:gd name="connsiteY2" fmla="*/ 195804 h 1524937"/>
              <a:gd name="connsiteX3" fmla="*/ 588938 w 588938"/>
              <a:gd name="connsiteY3" fmla="*/ 0 h 1524937"/>
              <a:gd name="connsiteX0" fmla="*/ 0 w 588938"/>
              <a:gd name="connsiteY0" fmla="*/ 1493870 h 1524937"/>
              <a:gd name="connsiteX1" fmla="*/ 427083 w 588938"/>
              <a:gd name="connsiteY1" fmla="*/ 1022295 h 1524937"/>
              <a:gd name="connsiteX2" fmla="*/ 522037 w 588938"/>
              <a:gd name="connsiteY2" fmla="*/ 195804 h 1524937"/>
              <a:gd name="connsiteX3" fmla="*/ 588938 w 588938"/>
              <a:gd name="connsiteY3" fmla="*/ 0 h 1524937"/>
              <a:gd name="connsiteX0" fmla="*/ 0 w 588938"/>
              <a:gd name="connsiteY0" fmla="*/ 1493870 h 1530825"/>
              <a:gd name="connsiteX1" fmla="*/ 427083 w 588938"/>
              <a:gd name="connsiteY1" fmla="*/ 1022295 h 1530825"/>
              <a:gd name="connsiteX2" fmla="*/ 522037 w 588938"/>
              <a:gd name="connsiteY2" fmla="*/ 195804 h 1530825"/>
              <a:gd name="connsiteX3" fmla="*/ 588938 w 588938"/>
              <a:gd name="connsiteY3" fmla="*/ 0 h 1530825"/>
              <a:gd name="connsiteX0" fmla="*/ 0 w 588938"/>
              <a:gd name="connsiteY0" fmla="*/ 1493870 h 1550942"/>
              <a:gd name="connsiteX1" fmla="*/ 427083 w 588938"/>
              <a:gd name="connsiteY1" fmla="*/ 1022295 h 1550942"/>
              <a:gd name="connsiteX2" fmla="*/ 522037 w 588938"/>
              <a:gd name="connsiteY2" fmla="*/ 195804 h 1550942"/>
              <a:gd name="connsiteX3" fmla="*/ 588938 w 588938"/>
              <a:gd name="connsiteY3" fmla="*/ 0 h 1550942"/>
              <a:gd name="connsiteX0" fmla="*/ 0 w 588938"/>
              <a:gd name="connsiteY0" fmla="*/ 1493870 h 1538742"/>
              <a:gd name="connsiteX1" fmla="*/ 427083 w 588938"/>
              <a:gd name="connsiteY1" fmla="*/ 1022295 h 1538742"/>
              <a:gd name="connsiteX2" fmla="*/ 522037 w 588938"/>
              <a:gd name="connsiteY2" fmla="*/ 195804 h 1538742"/>
              <a:gd name="connsiteX3" fmla="*/ 588938 w 588938"/>
              <a:gd name="connsiteY3" fmla="*/ 0 h 1538742"/>
              <a:gd name="connsiteX0" fmla="*/ 0 w 588938"/>
              <a:gd name="connsiteY0" fmla="*/ 1493870 h 1539937"/>
              <a:gd name="connsiteX1" fmla="*/ 427083 w 588938"/>
              <a:gd name="connsiteY1" fmla="*/ 1022295 h 1539937"/>
              <a:gd name="connsiteX2" fmla="*/ 522037 w 588938"/>
              <a:gd name="connsiteY2" fmla="*/ 195804 h 1539937"/>
              <a:gd name="connsiteX3" fmla="*/ 588938 w 588938"/>
              <a:gd name="connsiteY3" fmla="*/ 0 h 1539937"/>
            </a:gdLst>
            <a:ahLst/>
            <a:cxnLst>
              <a:cxn ang="0">
                <a:pos x="connsiteX0" y="connsiteY0"/>
              </a:cxn>
              <a:cxn ang="0">
                <a:pos x="connsiteX1" y="connsiteY1"/>
              </a:cxn>
              <a:cxn ang="0">
                <a:pos x="connsiteX2" y="connsiteY2"/>
              </a:cxn>
              <a:cxn ang="0">
                <a:pos x="connsiteX3" y="connsiteY3"/>
              </a:cxn>
            </a:cxnLst>
            <a:rect l="l" t="t" r="r" b="b"/>
            <a:pathLst>
              <a:path w="588938" h="1539937">
                <a:moveTo>
                  <a:pt x="0" y="1493870"/>
                </a:moveTo>
                <a:cubicBezTo>
                  <a:pt x="208058" y="1661122"/>
                  <a:pt x="367853" y="1342863"/>
                  <a:pt x="427083" y="1022295"/>
                </a:cubicBezTo>
                <a:cubicBezTo>
                  <a:pt x="486313" y="701727"/>
                  <a:pt x="495061" y="366187"/>
                  <a:pt x="522037" y="195804"/>
                </a:cubicBezTo>
                <a:cubicBezTo>
                  <a:pt x="549013" y="25422"/>
                  <a:pt x="571717" y="84780"/>
                  <a:pt x="588938" y="0"/>
                </a:cubicBezTo>
              </a:path>
            </a:pathLst>
          </a:custGeom>
          <a:ln w="57150">
            <a:solidFill>
              <a:schemeClr val="accent2">
                <a:lumMod val="75000"/>
              </a:schemeClr>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dirty="0"/>
          </a:p>
        </p:txBody>
      </p:sp>
      <p:sp>
        <p:nvSpPr>
          <p:cNvPr id="22" name="Freeform 21"/>
          <p:cNvSpPr/>
          <p:nvPr/>
        </p:nvSpPr>
        <p:spPr>
          <a:xfrm>
            <a:off x="5934351" y="1143000"/>
            <a:ext cx="1209124" cy="762000"/>
          </a:xfrm>
          <a:custGeom>
            <a:avLst/>
            <a:gdLst>
              <a:gd name="connsiteX0" fmla="*/ 0 w 1415018"/>
              <a:gd name="connsiteY0" fmla="*/ 1514135 h 1514135"/>
              <a:gd name="connsiteX1" fmla="*/ 906843 w 1415018"/>
              <a:gd name="connsiteY1" fmla="*/ 2730 h 1514135"/>
              <a:gd name="connsiteX2" fmla="*/ 778373 w 1415018"/>
              <a:gd name="connsiteY2" fmla="*/ 1128727 h 1514135"/>
              <a:gd name="connsiteX3" fmla="*/ 1413164 w 1415018"/>
              <a:gd name="connsiteY3" fmla="*/ 607292 h 1514135"/>
              <a:gd name="connsiteX0" fmla="*/ 0 w 1415343"/>
              <a:gd name="connsiteY0" fmla="*/ 906843 h 906843"/>
              <a:gd name="connsiteX1" fmla="*/ 347623 w 1415343"/>
              <a:gd name="connsiteY1" fmla="*/ 899286 h 906843"/>
              <a:gd name="connsiteX2" fmla="*/ 778373 w 1415343"/>
              <a:gd name="connsiteY2" fmla="*/ 521435 h 906843"/>
              <a:gd name="connsiteX3" fmla="*/ 1413164 w 1415343"/>
              <a:gd name="connsiteY3" fmla="*/ 0 h 906843"/>
              <a:gd name="connsiteX0" fmla="*/ 0 w 1415000"/>
              <a:gd name="connsiteY0" fmla="*/ 1055447 h 1070081"/>
              <a:gd name="connsiteX1" fmla="*/ 347623 w 1415000"/>
              <a:gd name="connsiteY1" fmla="*/ 1047890 h 1070081"/>
              <a:gd name="connsiteX2" fmla="*/ 680131 w 1415000"/>
              <a:gd name="connsiteY2" fmla="*/ 35249 h 1070081"/>
              <a:gd name="connsiteX3" fmla="*/ 1413164 w 1415000"/>
              <a:gd name="connsiteY3" fmla="*/ 148604 h 1070081"/>
              <a:gd name="connsiteX0" fmla="*/ 0 w 1294442"/>
              <a:gd name="connsiteY0" fmla="*/ 1647431 h 1662065"/>
              <a:gd name="connsiteX1" fmla="*/ 347623 w 1294442"/>
              <a:gd name="connsiteY1" fmla="*/ 1639874 h 1662065"/>
              <a:gd name="connsiteX2" fmla="*/ 680131 w 1294442"/>
              <a:gd name="connsiteY2" fmla="*/ 627233 h 1662065"/>
              <a:gd name="connsiteX3" fmla="*/ 1292252 w 1294442"/>
              <a:gd name="connsiteY3" fmla="*/ 0 h 1662065"/>
              <a:gd name="connsiteX0" fmla="*/ 0 w 1294442"/>
              <a:gd name="connsiteY0" fmla="*/ 1647431 h 1800559"/>
              <a:gd name="connsiteX1" fmla="*/ 347623 w 1294442"/>
              <a:gd name="connsiteY1" fmla="*/ 1639874 h 1800559"/>
              <a:gd name="connsiteX2" fmla="*/ 680131 w 1294442"/>
              <a:gd name="connsiteY2" fmla="*/ 627233 h 1800559"/>
              <a:gd name="connsiteX3" fmla="*/ 1292252 w 1294442"/>
              <a:gd name="connsiteY3" fmla="*/ 0 h 1800559"/>
              <a:gd name="connsiteX0" fmla="*/ 0 w 1294382"/>
              <a:gd name="connsiteY0" fmla="*/ 1647431 h 1710701"/>
              <a:gd name="connsiteX1" fmla="*/ 438307 w 1294382"/>
              <a:gd name="connsiteY1" fmla="*/ 1194010 h 1710701"/>
              <a:gd name="connsiteX2" fmla="*/ 680131 w 1294382"/>
              <a:gd name="connsiteY2" fmla="*/ 627233 h 1710701"/>
              <a:gd name="connsiteX3" fmla="*/ 1292252 w 1294382"/>
              <a:gd name="connsiteY3" fmla="*/ 0 h 1710701"/>
              <a:gd name="connsiteX0" fmla="*/ 0 w 1294382"/>
              <a:gd name="connsiteY0" fmla="*/ 1647431 h 1718185"/>
              <a:gd name="connsiteX1" fmla="*/ 438307 w 1294382"/>
              <a:gd name="connsiteY1" fmla="*/ 1194010 h 1718185"/>
              <a:gd name="connsiteX2" fmla="*/ 680131 w 1294382"/>
              <a:gd name="connsiteY2" fmla="*/ 627233 h 1718185"/>
              <a:gd name="connsiteX3" fmla="*/ 1292252 w 1294382"/>
              <a:gd name="connsiteY3" fmla="*/ 0 h 1718185"/>
              <a:gd name="connsiteX0" fmla="*/ 0 w 1294216"/>
              <a:gd name="connsiteY0" fmla="*/ 1647431 h 1711744"/>
              <a:gd name="connsiteX1" fmla="*/ 438307 w 1294216"/>
              <a:gd name="connsiteY1" fmla="*/ 1194010 h 1711744"/>
              <a:gd name="connsiteX2" fmla="*/ 634789 w 1294216"/>
              <a:gd name="connsiteY2" fmla="*/ 551663 h 1711744"/>
              <a:gd name="connsiteX3" fmla="*/ 1292252 w 1294216"/>
              <a:gd name="connsiteY3" fmla="*/ 0 h 1711744"/>
              <a:gd name="connsiteX0" fmla="*/ 0 w 1294250"/>
              <a:gd name="connsiteY0" fmla="*/ 1647431 h 1709756"/>
              <a:gd name="connsiteX1" fmla="*/ 377851 w 1294250"/>
              <a:gd name="connsiteY1" fmla="*/ 1171339 h 1709756"/>
              <a:gd name="connsiteX2" fmla="*/ 634789 w 1294250"/>
              <a:gd name="connsiteY2" fmla="*/ 551663 h 1709756"/>
              <a:gd name="connsiteX3" fmla="*/ 1292252 w 1294250"/>
              <a:gd name="connsiteY3" fmla="*/ 0 h 1709756"/>
              <a:gd name="connsiteX0" fmla="*/ 0 w 1294250"/>
              <a:gd name="connsiteY0" fmla="*/ 1647431 h 1724965"/>
              <a:gd name="connsiteX1" fmla="*/ 377851 w 1294250"/>
              <a:gd name="connsiteY1" fmla="*/ 1171339 h 1724965"/>
              <a:gd name="connsiteX2" fmla="*/ 634789 w 1294250"/>
              <a:gd name="connsiteY2" fmla="*/ 551663 h 1724965"/>
              <a:gd name="connsiteX3" fmla="*/ 1292252 w 1294250"/>
              <a:gd name="connsiteY3" fmla="*/ 0 h 1724965"/>
              <a:gd name="connsiteX0" fmla="*/ 0 w 1294250"/>
              <a:gd name="connsiteY0" fmla="*/ 1647431 h 1686767"/>
              <a:gd name="connsiteX1" fmla="*/ 377851 w 1294250"/>
              <a:gd name="connsiteY1" fmla="*/ 1171339 h 1686767"/>
              <a:gd name="connsiteX2" fmla="*/ 634789 w 1294250"/>
              <a:gd name="connsiteY2" fmla="*/ 551663 h 1686767"/>
              <a:gd name="connsiteX3" fmla="*/ 1292252 w 1294250"/>
              <a:gd name="connsiteY3" fmla="*/ 0 h 1686767"/>
              <a:gd name="connsiteX0" fmla="*/ 0 w 1294250"/>
              <a:gd name="connsiteY0" fmla="*/ 1647431 h 1691672"/>
              <a:gd name="connsiteX1" fmla="*/ 377851 w 1294250"/>
              <a:gd name="connsiteY1" fmla="*/ 1171339 h 1691672"/>
              <a:gd name="connsiteX2" fmla="*/ 634789 w 1294250"/>
              <a:gd name="connsiteY2" fmla="*/ 551663 h 1691672"/>
              <a:gd name="connsiteX3" fmla="*/ 1292252 w 1294250"/>
              <a:gd name="connsiteY3" fmla="*/ 0 h 1691672"/>
              <a:gd name="connsiteX0" fmla="*/ 0 w 1294656"/>
              <a:gd name="connsiteY0" fmla="*/ 1647431 h 1691672"/>
              <a:gd name="connsiteX1" fmla="*/ 377851 w 1294656"/>
              <a:gd name="connsiteY1" fmla="*/ 1171339 h 1691672"/>
              <a:gd name="connsiteX2" fmla="*/ 634789 w 1294656"/>
              <a:gd name="connsiteY2" fmla="*/ 551663 h 1691672"/>
              <a:gd name="connsiteX3" fmla="*/ 1292252 w 1294656"/>
              <a:gd name="connsiteY3" fmla="*/ 0 h 1691672"/>
              <a:gd name="connsiteX0" fmla="*/ 0 w 1295924"/>
              <a:gd name="connsiteY0" fmla="*/ 1647431 h 1676415"/>
              <a:gd name="connsiteX1" fmla="*/ 377851 w 1295924"/>
              <a:gd name="connsiteY1" fmla="*/ 1171339 h 1676415"/>
              <a:gd name="connsiteX2" fmla="*/ 801044 w 1295924"/>
              <a:gd name="connsiteY2" fmla="*/ 559220 h 1676415"/>
              <a:gd name="connsiteX3" fmla="*/ 1292252 w 1295924"/>
              <a:gd name="connsiteY3" fmla="*/ 0 h 1676415"/>
              <a:gd name="connsiteX0" fmla="*/ 0 w 1295924"/>
              <a:gd name="connsiteY0" fmla="*/ 1647431 h 1687963"/>
              <a:gd name="connsiteX1" fmla="*/ 377851 w 1295924"/>
              <a:gd name="connsiteY1" fmla="*/ 1171339 h 1687963"/>
              <a:gd name="connsiteX2" fmla="*/ 801044 w 1295924"/>
              <a:gd name="connsiteY2" fmla="*/ 559220 h 1687963"/>
              <a:gd name="connsiteX3" fmla="*/ 1292252 w 1295924"/>
              <a:gd name="connsiteY3" fmla="*/ 0 h 1687963"/>
              <a:gd name="connsiteX0" fmla="*/ 0 w 1295274"/>
              <a:gd name="connsiteY0" fmla="*/ 1647431 h 1677705"/>
              <a:gd name="connsiteX1" fmla="*/ 377851 w 1295274"/>
              <a:gd name="connsiteY1" fmla="*/ 1171339 h 1677705"/>
              <a:gd name="connsiteX2" fmla="*/ 733030 w 1295274"/>
              <a:gd name="connsiteY2" fmla="*/ 408079 h 1677705"/>
              <a:gd name="connsiteX3" fmla="*/ 1292252 w 1295274"/>
              <a:gd name="connsiteY3" fmla="*/ 0 h 1677705"/>
              <a:gd name="connsiteX0" fmla="*/ 0 w 1295274"/>
              <a:gd name="connsiteY0" fmla="*/ 1647431 h 1685032"/>
              <a:gd name="connsiteX1" fmla="*/ 377851 w 1295274"/>
              <a:gd name="connsiteY1" fmla="*/ 1171339 h 1685032"/>
              <a:gd name="connsiteX2" fmla="*/ 733030 w 1295274"/>
              <a:gd name="connsiteY2" fmla="*/ 408079 h 1685032"/>
              <a:gd name="connsiteX3" fmla="*/ 1292252 w 1295274"/>
              <a:gd name="connsiteY3" fmla="*/ 0 h 1685032"/>
            </a:gdLst>
            <a:ahLst/>
            <a:cxnLst>
              <a:cxn ang="0">
                <a:pos x="connsiteX0" y="connsiteY0"/>
              </a:cxn>
              <a:cxn ang="0">
                <a:pos x="connsiteX1" y="connsiteY1"/>
              </a:cxn>
              <a:cxn ang="0">
                <a:pos x="connsiteX2" y="connsiteY2"/>
              </a:cxn>
              <a:cxn ang="0">
                <a:pos x="connsiteX3" y="connsiteY3"/>
              </a:cxn>
            </a:cxnLst>
            <a:rect l="l" t="t" r="r" b="b"/>
            <a:pathLst>
              <a:path w="1295274" h="1685032">
                <a:moveTo>
                  <a:pt x="0" y="1647431"/>
                </a:moveTo>
                <a:cubicBezTo>
                  <a:pt x="222303" y="1792904"/>
                  <a:pt x="316136" y="1491253"/>
                  <a:pt x="377851" y="1171339"/>
                </a:cubicBezTo>
                <a:cubicBezTo>
                  <a:pt x="439566" y="851425"/>
                  <a:pt x="482388" y="693986"/>
                  <a:pt x="733030" y="408079"/>
                </a:cubicBezTo>
                <a:cubicBezTo>
                  <a:pt x="983672" y="122172"/>
                  <a:pt x="1331297" y="120912"/>
                  <a:pt x="1292252" y="0"/>
                </a:cubicBezTo>
              </a:path>
            </a:pathLst>
          </a:custGeom>
          <a:ln w="57150">
            <a:solidFill>
              <a:schemeClr val="accent2">
                <a:lumMod val="75000"/>
              </a:schemeClr>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dirty="0"/>
          </a:p>
        </p:txBody>
      </p:sp>
      <p:sp>
        <p:nvSpPr>
          <p:cNvPr id="8" name="Cloud 7"/>
          <p:cNvSpPr/>
          <p:nvPr/>
        </p:nvSpPr>
        <p:spPr>
          <a:xfrm>
            <a:off x="6411071" y="457200"/>
            <a:ext cx="1809280" cy="1066800"/>
          </a:xfrm>
          <a:prstGeom prst="cloud">
            <a:avLst/>
          </a:prstGeom>
          <a:solidFill>
            <a:schemeClr val="accent2">
              <a:lumMod val="60000"/>
              <a:lumOff val="40000"/>
            </a:schemeClr>
          </a:solidFill>
          <a:ln>
            <a:solidFill>
              <a:schemeClr val="accent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accent2">
                    <a:lumMod val="75000"/>
                  </a:schemeClr>
                </a:solidFill>
              </a:rPr>
              <a:t>Network</a:t>
            </a:r>
            <a:endParaRPr lang="en-US" dirty="0">
              <a:solidFill>
                <a:schemeClr val="accent2">
                  <a:lumMod val="75000"/>
                </a:schemeClr>
              </a:solidFill>
            </a:endParaRPr>
          </a:p>
        </p:txBody>
      </p:sp>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697" y="2971799"/>
            <a:ext cx="5140138" cy="2020909"/>
          </a:xfrm>
          <a:prstGeom prst="rect">
            <a:avLst/>
          </a:prstGeom>
          <a:noFill/>
          <a:ln>
            <a:noFill/>
          </a:ln>
          <a:effectLst>
            <a:glow rad="228600">
              <a:schemeClr val="bg1">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Flowchart: Extract 17"/>
          <p:cNvSpPr/>
          <p:nvPr/>
        </p:nvSpPr>
        <p:spPr>
          <a:xfrm>
            <a:off x="381000" y="571816"/>
            <a:ext cx="4800600" cy="2362199"/>
          </a:xfrm>
          <a:prstGeom prst="flowChartExtract">
            <a:avLst/>
          </a:prstGeom>
          <a:gradFill flip="none" rotWithShape="1">
            <a:gsLst>
              <a:gs pos="0">
                <a:schemeClr val="accent1">
                  <a:lumMod val="75000"/>
                  <a:alpha val="89000"/>
                </a:schemeClr>
              </a:gs>
              <a:gs pos="100000">
                <a:schemeClr val="accent1">
                  <a:shade val="100000"/>
                  <a:satMod val="115000"/>
                  <a:alpha val="13000"/>
                </a:schemeClr>
              </a:gs>
            </a:gsLst>
            <a:lin ang="16200000" scaled="1"/>
            <a:tileRect/>
          </a:gra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773479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077"/>
                                        </p:tgtEl>
                                        <p:attrNameLst>
                                          <p:attrName>style.visibility</p:attrName>
                                        </p:attrNameLst>
                                      </p:cBhvr>
                                      <p:to>
                                        <p:strVal val="visible"/>
                                      </p:to>
                                    </p:set>
                                    <p:animEffect transition="in" filter="fade">
                                      <p:cBhvr>
                                        <p:cTn id="11" dur="25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7800" y="457200"/>
            <a:ext cx="6175602"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GB" dirty="0" smtClean="0"/>
              <a:t>Minor improvements</a:t>
            </a:r>
            <a:endParaRPr lang="en-US" dirty="0"/>
          </a:p>
        </p:txBody>
      </p:sp>
      <p:sp>
        <p:nvSpPr>
          <p:cNvPr id="4" name="Text Placeholder 3"/>
          <p:cNvSpPr>
            <a:spLocks noGrp="1"/>
          </p:cNvSpPr>
          <p:nvPr>
            <p:ph type="body" sz="half" idx="2"/>
          </p:nvPr>
        </p:nvSpPr>
        <p:spPr>
          <a:xfrm>
            <a:off x="381000" y="5562600"/>
            <a:ext cx="5867400" cy="768350"/>
          </a:xfrm>
        </p:spPr>
        <p:txBody>
          <a:bodyPr/>
          <a:lstStyle/>
          <a:p>
            <a:r>
              <a:rPr lang="en-GB" dirty="0" smtClean="0"/>
              <a:t>Preview updates do no longer stall user from fluent working.</a:t>
            </a:r>
          </a:p>
        </p:txBody>
      </p:sp>
      <p:pic>
        <p:nvPicPr>
          <p:cNvPr id="6" name="Circle.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17195" t="5787" r="17195" b="6737"/>
          <a:stretch/>
        </p:blipFill>
        <p:spPr>
          <a:xfrm>
            <a:off x="4343400" y="1204219"/>
            <a:ext cx="180000" cy="180000"/>
          </a:xfrm>
          <a:prstGeom prst="rect">
            <a:avLst/>
          </a:prstGeom>
        </p:spPr>
      </p:pic>
      <p:pic>
        <p:nvPicPr>
          <p:cNvPr id="9" name="Circle.wmv">
            <a:hlinkClick r:id="" action="ppaction://media"/>
          </p:cNvPr>
          <p:cNvPicPr preferRelativeResize="0">
            <a:picLocks noChangeAspect="1"/>
          </p:cNvPicPr>
          <p:nvPr>
            <a:videoFile r:link="rId3"/>
            <p:extLst>
              <p:ext uri="{DAA4B4D4-6D71-4841-9C94-3DE7FCFB9230}">
                <p14:media xmlns:p14="http://schemas.microsoft.com/office/powerpoint/2010/main" r:embed="rId4">
                  <p14:trim end="2260.0572"/>
                </p14:media>
              </p:ext>
            </p:extLst>
          </p:nvPr>
        </p:nvPicPr>
        <p:blipFill rotWithShape="1">
          <a:blip r:embed="rId8"/>
          <a:srcRect l="13509" r="16393"/>
          <a:stretch>
            <a:fillRect/>
          </a:stretch>
        </p:blipFill>
        <p:spPr>
          <a:xfrm>
            <a:off x="4333851" y="1194090"/>
            <a:ext cx="198000" cy="205769"/>
          </a:xfrm>
          <a:prstGeom prst="rect">
            <a:avLst/>
          </a:prstGeom>
        </p:spPr>
      </p:pic>
      <p:pic>
        <p:nvPicPr>
          <p:cNvPr id="2051"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4200" y="642938"/>
            <a:ext cx="2609850" cy="1296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ounded Rectangular Callout 4"/>
          <p:cNvSpPr/>
          <p:nvPr/>
        </p:nvSpPr>
        <p:spPr>
          <a:xfrm>
            <a:off x="3829050" y="152400"/>
            <a:ext cx="2057400" cy="91440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Job parameter can be changed fluent as user has not to wait for </a:t>
            </a:r>
            <a:br>
              <a:rPr lang="en-GB" sz="1200" dirty="0" smtClean="0"/>
            </a:br>
            <a:r>
              <a:rPr lang="en-GB" sz="1200" dirty="0" smtClean="0"/>
              <a:t>preview updates</a:t>
            </a:r>
            <a:endParaRPr lang="en-US" sz="1200" dirty="0"/>
          </a:p>
        </p:txBody>
      </p:sp>
    </p:spTree>
    <p:extLst>
      <p:ext uri="{BB962C8B-B14F-4D97-AF65-F5344CB8AC3E}">
        <p14:creationId xmlns:p14="http://schemas.microsoft.com/office/powerpoint/2010/main" val="329955742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afterEffect">
                                  <p:stCondLst>
                                    <p:cond delay="0"/>
                                  </p:stCondLst>
                                  <p:childTnLst>
                                    <p:cmd type="call" cmd="togglePause">
                                      <p:cBhvr>
                                        <p:cTn id="6" dur="1" fill="hold"/>
                                        <p:tgtEl>
                                          <p:spTgt spid="9"/>
                                        </p:tgtEl>
                                      </p:cBhvr>
                                    </p:cmd>
                                  </p:childTnLst>
                                </p:cTn>
                              </p:par>
                            </p:childTnLst>
                          </p:cTn>
                        </p:par>
                        <p:par>
                          <p:cTn id="7" fill="hold">
                            <p:stCondLst>
                              <p:cond delay="0"/>
                            </p:stCondLst>
                            <p:childTnLst>
                              <p:par>
                                <p:cTn id="8" presetID="1" presetClass="entr" presetSubtype="0" fill="hold" nodeType="afterEffect">
                                  <p:stCondLst>
                                    <p:cond delay="5500"/>
                                  </p:stCondLst>
                                  <p:childTnLst>
                                    <p:set>
                                      <p:cBhvr>
                                        <p:cTn id="9"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0">
                <p:cTn id="10" fill="hold" display="0">
                  <p:stCondLst>
                    <p:cond delay="indefinite"/>
                  </p:stCondLst>
                </p:cTn>
                <p:tgtEl>
                  <p:spTgt spid="6"/>
                </p:tgtEl>
              </p:cMediaNode>
            </p:video>
            <p:video>
              <p:cMediaNode vol="80000">
                <p:cTn id="11" fill="hold" display="0">
                  <p:stCondLst>
                    <p:cond delay="indefinite"/>
                  </p:stCondLst>
                </p:cTn>
                <p:tgtEl>
                  <p:spTgt spid="9"/>
                </p:tgtEl>
              </p:cMediaNode>
            </p:video>
          </p:childTnLst>
        </p:cTn>
      </p:par>
    </p:tnLst>
  </p:timing>
  <p:extLst mod="1">
    <p:ext uri="{E180D4A7-C9FB-4DFB-919C-405C955672EB}">
      <p14:showEvtLst xmlns:p14="http://schemas.microsoft.com/office/powerpoint/2010/main">
        <p14:playEvt time="757" objId="9"/>
        <p14:stopEvt time="6476" objId="9"/>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199" y="533400"/>
            <a:ext cx="2362201"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381000" y="5321592"/>
            <a:ext cx="8534400" cy="522288"/>
          </a:xfrm>
        </p:spPr>
        <p:txBody>
          <a:bodyPr>
            <a:normAutofit fontScale="90000"/>
          </a:bodyPr>
          <a:lstStyle/>
          <a:p>
            <a:r>
              <a:rPr lang="en-US" dirty="0" smtClean="0"/>
              <a:t>Color </a:t>
            </a:r>
            <a:r>
              <a:rPr lang="en-US" dirty="0"/>
              <a:t>recipes support in color books to manage multiple recipes per color for dyestuff groups and substrates</a:t>
            </a:r>
          </a:p>
        </p:txBody>
      </p:sp>
      <p:sp>
        <p:nvSpPr>
          <p:cNvPr id="8" name="Rectangle 7"/>
          <p:cNvSpPr/>
          <p:nvPr/>
        </p:nvSpPr>
        <p:spPr>
          <a:xfrm>
            <a:off x="3124200" y="76200"/>
            <a:ext cx="3059556" cy="400110"/>
          </a:xfrm>
          <a:prstGeom prst="rect">
            <a:avLst/>
          </a:prstGeom>
        </p:spPr>
        <p:txBody>
          <a:bodyPr wrap="none">
            <a:spAutoFit/>
          </a:bodyPr>
          <a:lstStyle/>
          <a:p>
            <a:pPr marL="357188" indent="-357188">
              <a:buNone/>
            </a:pPr>
            <a:r>
              <a:rPr lang="en-US" sz="2000" b="1" cap="all" dirty="0" err="1" smtClean="0">
                <a:solidFill>
                  <a:schemeClr val="tx2"/>
                </a:solidFill>
                <a:effectLst>
                  <a:reflection blurRad="12700" stA="48000" endA="300" endPos="55000" dir="5400000" sy="-90000" algn="bl" rotWithShape="0"/>
                </a:effectLst>
                <a:latin typeface="+mj-lt"/>
                <a:ea typeface="+mj-ea"/>
                <a:cs typeface="+mj-cs"/>
              </a:rPr>
              <a:t>Colouring</a:t>
            </a:r>
            <a:r>
              <a:rPr lang="en-US" sz="2000" b="1" cap="all" dirty="0" smtClean="0">
                <a:solidFill>
                  <a:schemeClr val="tx2"/>
                </a:solidFill>
                <a:effectLst>
                  <a:reflection blurRad="12700" stA="48000" endA="300" endPos="55000" dir="5400000" sy="-90000" algn="bl" rotWithShape="0"/>
                </a:effectLst>
                <a:latin typeface="+mj-lt"/>
                <a:ea typeface="+mj-ea"/>
                <a:cs typeface="+mj-cs"/>
              </a:rPr>
              <a:t> /</a:t>
            </a:r>
            <a:r>
              <a:rPr lang="en-US" sz="2000" b="1" cap="all" dirty="0" err="1" smtClean="0">
                <a:solidFill>
                  <a:schemeClr val="tx2"/>
                </a:solidFill>
                <a:effectLst>
                  <a:reflection blurRad="12700" stA="48000" endA="300" endPos="55000" dir="5400000" sy="-90000" algn="bl" rotWithShape="0"/>
                </a:effectLst>
                <a:latin typeface="+mj-lt"/>
                <a:ea typeface="+mj-ea"/>
                <a:cs typeface="+mj-cs"/>
              </a:rPr>
              <a:t>SimulatioN</a:t>
            </a:r>
            <a:endParaRPr lang="en-US" sz="2000" b="1" cap="all" dirty="0">
              <a:solidFill>
                <a:schemeClr val="tx2"/>
              </a:solidFill>
              <a:effectLst>
                <a:reflection blurRad="12700" stA="48000" endA="300" endPos="55000" dir="5400000" sy="-90000" algn="bl" rotWithShape="0"/>
              </a:effectLst>
              <a:latin typeface="+mj-lt"/>
              <a:ea typeface="+mj-ea"/>
              <a:cs typeface="+mj-cs"/>
            </a:endParaRPr>
          </a:p>
        </p:txBody>
      </p:sp>
      <p:sp>
        <p:nvSpPr>
          <p:cNvPr id="2" name="AutoShape 2" descr="mk:@MSITStore:c:\perforcews\babsi_cadpc13\projects_r5.50.00\arion\help\bestIMAGE.chm::/Installation/14Install.gif"/>
          <p:cNvSpPr>
            <a:spLocks noChangeAspect="1" noChangeArrowheads="1"/>
          </p:cNvSpPr>
          <p:nvPr/>
        </p:nvSpPr>
        <p:spPr bwMode="auto">
          <a:xfrm>
            <a:off x="63500" y="-136525"/>
            <a:ext cx="3810000" cy="2905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Text Placeholder 3"/>
          <p:cNvSpPr>
            <a:spLocks noGrp="1"/>
          </p:cNvSpPr>
          <p:nvPr>
            <p:ph type="body" sz="half" idx="2"/>
          </p:nvPr>
        </p:nvSpPr>
        <p:spPr>
          <a:xfrm>
            <a:off x="381000" y="5943600"/>
            <a:ext cx="8686800" cy="838200"/>
          </a:xfrm>
        </p:spPr>
        <p:txBody>
          <a:bodyPr>
            <a:normAutofit fontScale="92500" lnSpcReduction="10000"/>
          </a:bodyPr>
          <a:lstStyle/>
          <a:p>
            <a:pPr marL="228600" indent="-228600"/>
            <a:r>
              <a:rPr lang="en-US" b="1" dirty="0" smtClean="0"/>
              <a:t>Recipe Manager: </a:t>
            </a:r>
            <a:r>
              <a:rPr lang="en-US" dirty="0" smtClean="0"/>
              <a:t>Substrates, Dyestuffs and Base colors are created and handled. Additional the Overlay display factors in % can be defined and assigned to each chosen substrate + dyestuff group</a:t>
            </a:r>
            <a:endParaRPr lang="en-US" dirty="0"/>
          </a:p>
          <a:p>
            <a:pPr marL="228600" indent="-228600"/>
            <a:r>
              <a:rPr lang="en-US" b="1" dirty="0" smtClean="0"/>
              <a:t>Recipe color: </a:t>
            </a:r>
            <a:r>
              <a:rPr lang="en-GB" dirty="0" smtClean="0"/>
              <a:t>Recipes of a specified substrate and dyestuff can be created for each colour</a:t>
            </a:r>
            <a:r>
              <a:rPr lang="en-GB" dirty="0"/>
              <a:t> </a:t>
            </a:r>
            <a:r>
              <a:rPr lang="en-GB" dirty="0" smtClean="0"/>
              <a:t>in the colour book.</a:t>
            </a:r>
          </a:p>
          <a:p>
            <a:pPr marL="0" indent="0"/>
            <a:r>
              <a:rPr lang="en-GB" b="1" dirty="0" smtClean="0"/>
              <a:t>Colour info: </a:t>
            </a:r>
            <a:r>
              <a:rPr lang="en-GB" dirty="0" smtClean="0"/>
              <a:t>Colours with recipes can be assigned to separations of the current file. </a:t>
            </a:r>
            <a:endParaRPr lang="en-US" dirty="0" smtClean="0"/>
          </a:p>
        </p:txBody>
      </p:sp>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883007"/>
            <a:ext cx="2209800" cy="3298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9" name="Group 18"/>
          <p:cNvGrpSpPr/>
          <p:nvPr/>
        </p:nvGrpSpPr>
        <p:grpSpPr>
          <a:xfrm>
            <a:off x="5095065" y="533400"/>
            <a:ext cx="3667935" cy="5642122"/>
            <a:chOff x="4966477" y="533400"/>
            <a:chExt cx="3667935" cy="5642122"/>
          </a:xfrm>
        </p:grpSpPr>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533400"/>
              <a:ext cx="2462212" cy="4757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6248400" y="4038600"/>
              <a:ext cx="2286000" cy="3810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c 19"/>
            <p:cNvSpPr/>
            <p:nvPr/>
          </p:nvSpPr>
          <p:spPr>
            <a:xfrm rot="18265292" flipV="1">
              <a:off x="3496030" y="2038076"/>
              <a:ext cx="5607893" cy="2667000"/>
            </a:xfrm>
            <a:prstGeom prst="arc">
              <a:avLst>
                <a:gd name="adj1" fmla="val 16458520"/>
                <a:gd name="adj2" fmla="val 21486175"/>
              </a:avLst>
            </a:prstGeom>
            <a:ln w="28575" cap="flat">
              <a:solidFill>
                <a:schemeClr val="accent1"/>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7" name="Rectangle 16"/>
          <p:cNvSpPr/>
          <p:nvPr/>
        </p:nvSpPr>
        <p:spPr>
          <a:xfrm>
            <a:off x="533400" y="1143000"/>
            <a:ext cx="304800" cy="304800"/>
          </a:xfrm>
          <a:prstGeom prst="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c 17"/>
          <p:cNvSpPr/>
          <p:nvPr/>
        </p:nvSpPr>
        <p:spPr>
          <a:xfrm>
            <a:off x="0" y="1447800"/>
            <a:ext cx="1676400" cy="1905000"/>
          </a:xfrm>
          <a:prstGeom prst="arc">
            <a:avLst/>
          </a:prstGeom>
          <a:ln w="19050">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p:cNvSpPr txBox="1"/>
          <p:nvPr/>
        </p:nvSpPr>
        <p:spPr>
          <a:xfrm>
            <a:off x="1600200" y="2667000"/>
            <a:ext cx="1877437" cy="246221"/>
          </a:xfrm>
          <a:prstGeom prst="rect">
            <a:avLst/>
          </a:prstGeom>
          <a:solidFill>
            <a:schemeClr val="accent2">
              <a:lumMod val="20000"/>
              <a:lumOff val="80000"/>
              <a:alpha val="85000"/>
            </a:schemeClr>
          </a:solidFill>
          <a:effectLst>
            <a:outerShdw blurRad="50800" dist="38100" dir="2700000" algn="tl" rotWithShape="0">
              <a:prstClr val="black">
                <a:alpha val="40000"/>
              </a:prstClr>
            </a:outerShdw>
          </a:effectLst>
        </p:spPr>
        <p:txBody>
          <a:bodyPr wrap="none" rtlCol="0">
            <a:spAutoFit/>
          </a:bodyPr>
          <a:lstStyle/>
          <a:p>
            <a:r>
              <a:rPr lang="en-GB" sz="1000" dirty="0" smtClean="0">
                <a:solidFill>
                  <a:schemeClr val="accent2"/>
                </a:solidFill>
              </a:rPr>
              <a:t>Define recipe(s) for each colour</a:t>
            </a:r>
            <a:endParaRPr lang="en-US" sz="1000" dirty="0">
              <a:solidFill>
                <a:schemeClr val="accent2"/>
              </a:solidFill>
            </a:endParaRPr>
          </a:p>
        </p:txBody>
      </p:sp>
      <p:sp>
        <p:nvSpPr>
          <p:cNvPr id="32" name="TextBox 31"/>
          <p:cNvSpPr txBox="1"/>
          <p:nvPr/>
        </p:nvSpPr>
        <p:spPr>
          <a:xfrm>
            <a:off x="6096000" y="1981200"/>
            <a:ext cx="1752600" cy="369332"/>
          </a:xfrm>
          <a:prstGeom prst="rect">
            <a:avLst/>
          </a:prstGeom>
          <a:solidFill>
            <a:schemeClr val="accent2">
              <a:lumMod val="20000"/>
              <a:lumOff val="80000"/>
              <a:alpha val="85000"/>
            </a:schemeClr>
          </a:solidFill>
          <a:effectLst>
            <a:outerShdw blurRad="50800" dist="38100" dir="2700000" algn="tl" rotWithShape="0">
              <a:prstClr val="black">
                <a:alpha val="40000"/>
              </a:prstClr>
            </a:outerShdw>
          </a:effectLst>
        </p:spPr>
        <p:txBody>
          <a:bodyPr wrap="square" rtlCol="0">
            <a:spAutoFit/>
          </a:bodyPr>
          <a:lstStyle/>
          <a:p>
            <a:r>
              <a:rPr lang="en-GB" sz="900" dirty="0" smtClean="0">
                <a:solidFill>
                  <a:schemeClr val="accent2"/>
                </a:solidFill>
              </a:rPr>
              <a:t>Assign  colour book colour to separations of the current file</a:t>
            </a:r>
            <a:endParaRPr lang="en-US" sz="900" dirty="0">
              <a:solidFill>
                <a:schemeClr val="accent2"/>
              </a:solidFill>
            </a:endParaRPr>
          </a:p>
        </p:txBody>
      </p:sp>
      <p:sp>
        <p:nvSpPr>
          <p:cNvPr id="33" name="Right Arrow 32"/>
          <p:cNvSpPr/>
          <p:nvPr/>
        </p:nvSpPr>
        <p:spPr>
          <a:xfrm>
            <a:off x="4343400" y="2362200"/>
            <a:ext cx="914400" cy="414149"/>
          </a:xfrm>
          <a:prstGeom prst="rightArrow">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543170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5016792"/>
            <a:ext cx="8534400" cy="522288"/>
          </a:xfrm>
        </p:spPr>
        <p:txBody>
          <a:bodyPr>
            <a:normAutofit fontScale="90000"/>
          </a:bodyPr>
          <a:lstStyle/>
          <a:p>
            <a:r>
              <a:rPr lang="en-US" dirty="0"/>
              <a:t>Magnifier window to pan through file with inspection marking option</a:t>
            </a:r>
          </a:p>
        </p:txBody>
      </p:sp>
      <p:sp>
        <p:nvSpPr>
          <p:cNvPr id="8" name="Rectangle 7"/>
          <p:cNvSpPr/>
          <p:nvPr/>
        </p:nvSpPr>
        <p:spPr>
          <a:xfrm>
            <a:off x="3124200" y="76200"/>
            <a:ext cx="1241045" cy="400110"/>
          </a:xfrm>
          <a:prstGeom prst="rect">
            <a:avLst/>
          </a:prstGeom>
        </p:spPr>
        <p:txBody>
          <a:bodyPr wrap="none">
            <a:spAutoFit/>
          </a:bodyPr>
          <a:lstStyle/>
          <a:p>
            <a:pPr marL="357188" indent="-357188">
              <a:buNone/>
            </a:pPr>
            <a:r>
              <a:rPr lang="en-US" sz="2000" b="1" cap="all" dirty="0" smtClean="0">
                <a:solidFill>
                  <a:schemeClr val="tx2"/>
                </a:solidFill>
                <a:effectLst>
                  <a:reflection blurRad="12700" stA="48000" endA="300" endPos="55000" dir="5400000" sy="-90000" algn="bl" rotWithShape="0"/>
                </a:effectLst>
                <a:latin typeface="+mj-lt"/>
                <a:ea typeface="+mj-ea"/>
                <a:cs typeface="+mj-cs"/>
              </a:rPr>
              <a:t>General</a:t>
            </a:r>
            <a:endParaRPr lang="en-US" sz="2000" b="1" cap="all" dirty="0">
              <a:solidFill>
                <a:schemeClr val="tx2"/>
              </a:solidFill>
              <a:effectLst>
                <a:reflection blurRad="12700" stA="48000" endA="300" endPos="55000" dir="5400000" sy="-90000" algn="bl" rotWithShape="0"/>
              </a:effectLst>
              <a:latin typeface="+mj-lt"/>
              <a:ea typeface="+mj-ea"/>
              <a:cs typeface="+mj-cs"/>
            </a:endParaRPr>
          </a:p>
        </p:txBody>
      </p:sp>
      <p:sp>
        <p:nvSpPr>
          <p:cNvPr id="2" name="AutoShape 2" descr="mk:@MSITStore:c:\perforcews\babsi_cadpc13\projects_r5.50.00\arion\help\bestIMAGE.chm::/Installation/14Install.gif"/>
          <p:cNvSpPr>
            <a:spLocks noChangeAspect="1" noChangeArrowheads="1"/>
          </p:cNvSpPr>
          <p:nvPr/>
        </p:nvSpPr>
        <p:spPr bwMode="auto">
          <a:xfrm>
            <a:off x="63500" y="-136525"/>
            <a:ext cx="3810000" cy="2905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Text Placeholder 3"/>
          <p:cNvSpPr>
            <a:spLocks noGrp="1"/>
          </p:cNvSpPr>
          <p:nvPr>
            <p:ph type="body" sz="half" idx="2"/>
          </p:nvPr>
        </p:nvSpPr>
        <p:spPr>
          <a:xfrm>
            <a:off x="381000" y="5638800"/>
            <a:ext cx="8686800" cy="838200"/>
          </a:xfrm>
        </p:spPr>
        <p:txBody>
          <a:bodyPr>
            <a:normAutofit/>
          </a:bodyPr>
          <a:lstStyle/>
          <a:p>
            <a:pPr marL="228600" indent="-228600"/>
            <a:r>
              <a:rPr lang="en-US" b="1" dirty="0"/>
              <a:t>Marking mode</a:t>
            </a:r>
            <a:r>
              <a:rPr lang="en-US" dirty="0"/>
              <a:t>: </a:t>
            </a:r>
            <a:r>
              <a:rPr lang="en-US" dirty="0" smtClean="0"/>
              <a:t>Marking </a:t>
            </a:r>
            <a:r>
              <a:rPr lang="en-US" dirty="0"/>
              <a:t>mode </a:t>
            </a:r>
            <a:r>
              <a:rPr lang="en-US" dirty="0" smtClean="0"/>
              <a:t>can be used to </a:t>
            </a:r>
            <a:r>
              <a:rPr lang="en-US" dirty="0"/>
              <a:t>prevent </a:t>
            </a:r>
            <a:r>
              <a:rPr lang="en-US" dirty="0" smtClean="0"/>
              <a:t>repeatedly </a:t>
            </a:r>
            <a:r>
              <a:rPr lang="en-US" dirty="0"/>
              <a:t>editing of already </a:t>
            </a:r>
            <a:r>
              <a:rPr lang="en-US" dirty="0" smtClean="0"/>
              <a:t>modified areas</a:t>
            </a:r>
            <a:r>
              <a:rPr lang="en-US" dirty="0"/>
              <a:t>. </a:t>
            </a:r>
            <a:r>
              <a:rPr lang="en-US" dirty="0" smtClean="0"/>
              <a:t>The shown section of the “drawing area” is marked with the chosen color (black or white).  All movements of the drawing area is logged and marked </a:t>
            </a:r>
            <a:r>
              <a:rPr lang="en-US" dirty="0"/>
              <a:t>in the </a:t>
            </a:r>
            <a:r>
              <a:rPr lang="en-US" dirty="0" smtClean="0"/>
              <a:t>Magnifier. </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685800"/>
            <a:ext cx="3352800" cy="3830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143000" y="3429000"/>
            <a:ext cx="1447800" cy="40011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GB" sz="1000" dirty="0" smtClean="0">
                <a:solidFill>
                  <a:schemeClr val="accent2"/>
                </a:solidFill>
              </a:rPr>
              <a:t>Choose marking colour:</a:t>
            </a:r>
            <a:br>
              <a:rPr lang="en-GB" sz="1000" dirty="0" smtClean="0">
                <a:solidFill>
                  <a:schemeClr val="accent2"/>
                </a:solidFill>
              </a:rPr>
            </a:br>
            <a:r>
              <a:rPr lang="en-GB" sz="1000" dirty="0" smtClean="0">
                <a:solidFill>
                  <a:schemeClr val="accent2"/>
                </a:solidFill>
              </a:rPr>
              <a:t>black or white</a:t>
            </a:r>
          </a:p>
        </p:txBody>
      </p:sp>
      <p:cxnSp>
        <p:nvCxnSpPr>
          <p:cNvPr id="9" name="Straight Arrow Connector 8"/>
          <p:cNvCxnSpPr>
            <a:stCxn id="7" idx="2"/>
          </p:cNvCxnSpPr>
          <p:nvPr/>
        </p:nvCxnSpPr>
        <p:spPr>
          <a:xfrm>
            <a:off x="1866900" y="3829110"/>
            <a:ext cx="1485900" cy="51429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172200" y="3276600"/>
            <a:ext cx="1447800" cy="40011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GB" sz="1000" dirty="0" smtClean="0">
                <a:solidFill>
                  <a:schemeClr val="accent2"/>
                </a:solidFill>
              </a:rPr>
              <a:t>Clears all marked sections</a:t>
            </a:r>
          </a:p>
        </p:txBody>
      </p:sp>
      <p:cxnSp>
        <p:nvCxnSpPr>
          <p:cNvPr id="16" name="Straight Arrow Connector 15"/>
          <p:cNvCxnSpPr>
            <a:stCxn id="15" idx="2"/>
          </p:cNvCxnSpPr>
          <p:nvPr/>
        </p:nvCxnSpPr>
        <p:spPr>
          <a:xfrm flipH="1">
            <a:off x="4343400" y="3676710"/>
            <a:ext cx="2552700" cy="66669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414232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5016792"/>
            <a:ext cx="8534400" cy="522288"/>
          </a:xfrm>
        </p:spPr>
        <p:txBody>
          <a:bodyPr>
            <a:normAutofit/>
          </a:bodyPr>
          <a:lstStyle/>
          <a:p>
            <a:r>
              <a:rPr lang="en-US" dirty="0" smtClean="0"/>
              <a:t>Manual input of Gridlines</a:t>
            </a:r>
            <a:endParaRPr lang="en-US" dirty="0"/>
          </a:p>
        </p:txBody>
      </p:sp>
      <p:sp>
        <p:nvSpPr>
          <p:cNvPr id="13" name="Text Placeholder 3"/>
          <p:cNvSpPr>
            <a:spLocks noGrp="1"/>
          </p:cNvSpPr>
          <p:nvPr>
            <p:ph type="body" sz="half" idx="2"/>
          </p:nvPr>
        </p:nvSpPr>
        <p:spPr>
          <a:xfrm>
            <a:off x="381000" y="5638800"/>
            <a:ext cx="8686800" cy="838200"/>
          </a:xfrm>
        </p:spPr>
        <p:txBody>
          <a:bodyPr>
            <a:normAutofit/>
          </a:bodyPr>
          <a:lstStyle/>
          <a:p>
            <a:pPr marL="228600" indent="-228600"/>
            <a:r>
              <a:rPr lang="en-US" u="sng" dirty="0"/>
              <a:t>Insert grid line: </a:t>
            </a:r>
            <a:r>
              <a:rPr lang="en-US" dirty="0" smtClean="0"/>
              <a:t>Grid lines can be placed on specified on positions. With context menu </a:t>
            </a:r>
            <a:r>
              <a:rPr lang="en-US" dirty="0"/>
              <a:t>"</a:t>
            </a:r>
            <a:r>
              <a:rPr lang="en-US" i="1" dirty="0"/>
              <a:t>Insert grid </a:t>
            </a:r>
            <a:r>
              <a:rPr lang="en-US" i="1" dirty="0" smtClean="0"/>
              <a:t>line</a:t>
            </a:r>
            <a:r>
              <a:rPr lang="en-US" dirty="0" smtClean="0"/>
              <a:t>“ within the ruler a dialog opens where positions can be defined. Enter places the gridline. </a:t>
            </a:r>
          </a:p>
        </p:txBody>
      </p:sp>
      <p:grpSp>
        <p:nvGrpSpPr>
          <p:cNvPr id="19" name="Group 18"/>
          <p:cNvGrpSpPr/>
          <p:nvPr/>
        </p:nvGrpSpPr>
        <p:grpSpPr>
          <a:xfrm>
            <a:off x="457200" y="152400"/>
            <a:ext cx="8394700" cy="4429125"/>
            <a:chOff x="63500" y="-136525"/>
            <a:chExt cx="8394700" cy="4429125"/>
          </a:xfrm>
        </p:grpSpPr>
        <p:sp>
          <p:nvSpPr>
            <p:cNvPr id="2" name="AutoShape 2" descr="mk:@MSITStore:c:\perforcews\babsi_cadpc13\projects_r5.50.00\arion\help\bestIMAGE.chm::/Installation/14Install.gif"/>
            <p:cNvSpPr>
              <a:spLocks noChangeAspect="1" noChangeArrowheads="1"/>
            </p:cNvSpPr>
            <p:nvPr/>
          </p:nvSpPr>
          <p:spPr bwMode="auto">
            <a:xfrm>
              <a:off x="63500" y="-136525"/>
              <a:ext cx="3810000" cy="2905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3000"/>
                      </a14:imgEffect>
                    </a14:imgLayer>
                  </a14:imgProps>
                </a:ext>
                <a:ext uri="{28A0092B-C50C-407E-A947-70E740481C1C}">
                  <a14:useLocalDpi xmlns:a14="http://schemas.microsoft.com/office/drawing/2010/main" val="0"/>
                </a:ext>
              </a:extLst>
            </a:blip>
            <a:srcRect/>
            <a:stretch>
              <a:fillRect/>
            </a:stretch>
          </p:blipFill>
          <p:spPr bwMode="auto">
            <a:xfrm>
              <a:off x="838200" y="381000"/>
              <a:ext cx="5867400" cy="391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Arrow Connector 11"/>
            <p:cNvCxnSpPr/>
            <p:nvPr/>
          </p:nvCxnSpPr>
          <p:spPr>
            <a:xfrm flipV="1">
              <a:off x="990600" y="2743200"/>
              <a:ext cx="1066800" cy="838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a:off x="4648200" y="685800"/>
              <a:ext cx="1600200" cy="533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152400" y="3657600"/>
              <a:ext cx="1981200" cy="553998"/>
            </a:xfrm>
            <a:prstGeom prst="rect">
              <a:avLst/>
            </a:prstGeom>
            <a:solidFill>
              <a:schemeClr val="bg1">
                <a:alpha val="72000"/>
              </a:schemeClr>
            </a:solidFill>
            <a:effectLst>
              <a:outerShdw blurRad="50800" dist="38100" dir="2700000" algn="tl" rotWithShape="0">
                <a:prstClr val="black">
                  <a:alpha val="40000"/>
                </a:prstClr>
              </a:outerShdw>
            </a:effectLst>
          </p:spPr>
          <p:txBody>
            <a:bodyPr wrap="square" rtlCol="0">
              <a:spAutoFit/>
            </a:bodyPr>
            <a:lstStyle/>
            <a:p>
              <a:r>
                <a:rPr lang="en-GB" sz="1000" dirty="0" smtClean="0">
                  <a:solidFill>
                    <a:schemeClr val="accent2"/>
                  </a:solidFill>
                </a:rPr>
                <a:t>Define </a:t>
              </a:r>
              <a:r>
                <a:rPr lang="en-GB" sz="1000" b="1" dirty="0" smtClean="0">
                  <a:solidFill>
                    <a:schemeClr val="accent2"/>
                  </a:solidFill>
                </a:rPr>
                <a:t>Y</a:t>
              </a:r>
              <a:r>
                <a:rPr lang="en-GB" sz="1000" dirty="0" smtClean="0">
                  <a:solidFill>
                    <a:schemeClr val="accent2"/>
                  </a:solidFill>
                </a:rPr>
                <a:t> position of the gridline</a:t>
              </a:r>
            </a:p>
            <a:p>
              <a:r>
                <a:rPr lang="en-GB" sz="1000" dirty="0" smtClean="0">
                  <a:solidFill>
                    <a:schemeClr val="accent2"/>
                  </a:solidFill>
                </a:rPr>
                <a:t>Open the “Insert gridline” dialog within the </a:t>
              </a:r>
              <a:r>
                <a:rPr lang="en-GB" sz="1000" b="1" dirty="0" smtClean="0">
                  <a:solidFill>
                    <a:schemeClr val="accent2"/>
                  </a:solidFill>
                </a:rPr>
                <a:t>vertical ruler</a:t>
              </a:r>
            </a:p>
          </p:txBody>
        </p:sp>
        <p:sp>
          <p:nvSpPr>
            <p:cNvPr id="20" name="TextBox 19"/>
            <p:cNvSpPr txBox="1"/>
            <p:nvPr/>
          </p:nvSpPr>
          <p:spPr>
            <a:xfrm>
              <a:off x="6477000" y="685800"/>
              <a:ext cx="1981200" cy="553998"/>
            </a:xfrm>
            <a:prstGeom prst="rect">
              <a:avLst/>
            </a:prstGeom>
            <a:solidFill>
              <a:schemeClr val="bg1">
                <a:alpha val="65000"/>
              </a:schemeClr>
            </a:solidFill>
            <a:effectLst>
              <a:outerShdw blurRad="50800" dist="38100" dir="2700000" algn="tl" rotWithShape="0">
                <a:prstClr val="black">
                  <a:alpha val="40000"/>
                </a:prstClr>
              </a:outerShdw>
            </a:effectLst>
          </p:spPr>
          <p:txBody>
            <a:bodyPr wrap="square" rtlCol="0">
              <a:spAutoFit/>
            </a:bodyPr>
            <a:lstStyle/>
            <a:p>
              <a:r>
                <a:rPr lang="en-GB" sz="1000" dirty="0" smtClean="0">
                  <a:solidFill>
                    <a:schemeClr val="accent2"/>
                  </a:solidFill>
                </a:rPr>
                <a:t>Define </a:t>
              </a:r>
              <a:r>
                <a:rPr lang="en-GB" sz="1000" b="1" dirty="0" smtClean="0">
                  <a:solidFill>
                    <a:schemeClr val="accent2"/>
                  </a:solidFill>
                </a:rPr>
                <a:t>X</a:t>
              </a:r>
              <a:r>
                <a:rPr lang="en-GB" sz="1000" dirty="0" smtClean="0">
                  <a:solidFill>
                    <a:schemeClr val="accent2"/>
                  </a:solidFill>
                </a:rPr>
                <a:t> position of the gridline</a:t>
              </a:r>
            </a:p>
            <a:p>
              <a:r>
                <a:rPr lang="en-GB" sz="1000" dirty="0" smtClean="0">
                  <a:solidFill>
                    <a:schemeClr val="accent2"/>
                  </a:solidFill>
                </a:rPr>
                <a:t>Open the “Insert gridline” dialog within the </a:t>
              </a:r>
              <a:r>
                <a:rPr lang="en-GB" sz="1000" b="1" dirty="0" smtClean="0">
                  <a:solidFill>
                    <a:schemeClr val="accent2"/>
                  </a:solidFill>
                </a:rPr>
                <a:t>horizontal ruler</a:t>
              </a:r>
            </a:p>
          </p:txBody>
        </p:sp>
      </p:grpSp>
    </p:spTree>
    <p:extLst>
      <p:ext uri="{BB962C8B-B14F-4D97-AF65-F5344CB8AC3E}">
        <p14:creationId xmlns:p14="http://schemas.microsoft.com/office/powerpoint/2010/main" val="35028073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33400"/>
            <a:ext cx="4231965" cy="4488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dirty="0" smtClean="0"/>
              <a:t>New User interface for PDM reports</a:t>
            </a:r>
            <a:endParaRPr lang="en-US" dirty="0"/>
          </a:p>
        </p:txBody>
      </p:sp>
      <p:sp>
        <p:nvSpPr>
          <p:cNvPr id="4" name="Text Placeholder 3"/>
          <p:cNvSpPr>
            <a:spLocks noGrp="1"/>
          </p:cNvSpPr>
          <p:nvPr>
            <p:ph type="body" sz="half" idx="2"/>
          </p:nvPr>
        </p:nvSpPr>
        <p:spPr>
          <a:xfrm>
            <a:off x="381000" y="5533218"/>
            <a:ext cx="5867400" cy="1096182"/>
          </a:xfrm>
        </p:spPr>
        <p:txBody>
          <a:bodyPr>
            <a:normAutofit fontScale="92500" lnSpcReduction="10000"/>
          </a:bodyPr>
          <a:lstStyle/>
          <a:p>
            <a:pPr marL="0" indent="0"/>
            <a:r>
              <a:rPr lang="en-GB" dirty="0" smtClean="0"/>
              <a:t>The new user interface is much more compact and has all functionality in 1 simple dialog:</a:t>
            </a:r>
          </a:p>
          <a:p>
            <a:pPr marL="285750" indent="-285750">
              <a:buFont typeface="Wingdings" pitchFamily="2" charset="2"/>
              <a:buChar char="v"/>
            </a:pPr>
            <a:r>
              <a:rPr lang="en-GB" dirty="0" smtClean="0"/>
              <a:t>Customer management</a:t>
            </a:r>
          </a:p>
          <a:p>
            <a:pPr marL="285750" indent="-285750">
              <a:buFont typeface="Wingdings" pitchFamily="2" charset="2"/>
              <a:buChar char="v"/>
            </a:pPr>
            <a:r>
              <a:rPr lang="en-GB" dirty="0" smtClean="0"/>
              <a:t>Project management</a:t>
            </a:r>
          </a:p>
          <a:p>
            <a:pPr marL="285750" indent="-285750">
              <a:buFont typeface="Wingdings" pitchFamily="2" charset="2"/>
              <a:buChar char="v"/>
            </a:pPr>
            <a:r>
              <a:rPr lang="en-GB" dirty="0" smtClean="0"/>
              <a:t>Show/print projects </a:t>
            </a:r>
            <a:r>
              <a:rPr lang="en-GB" dirty="0"/>
              <a:t>time statistics (active, processing, printing times)</a:t>
            </a:r>
          </a:p>
          <a:p>
            <a:pPr marL="285750" indent="-285750">
              <a:buFont typeface="Wingdings" pitchFamily="2" charset="2"/>
              <a:buChar char="v"/>
            </a:pPr>
            <a:endParaRPr lang="en-GB" dirty="0" smtClean="0"/>
          </a:p>
        </p:txBody>
      </p:sp>
      <p:sp>
        <p:nvSpPr>
          <p:cNvPr id="6" name="Rounded Rectangle 5"/>
          <p:cNvSpPr/>
          <p:nvPr/>
        </p:nvSpPr>
        <p:spPr>
          <a:xfrm>
            <a:off x="304800" y="4261640"/>
            <a:ext cx="1452478" cy="634207"/>
          </a:xfrm>
          <a:prstGeom prst="roundRect">
            <a:avLst/>
          </a:prstGeom>
          <a:noFill/>
          <a:ln w="25400">
            <a:solidFill>
              <a:schemeClr val="accent1">
                <a:lumMod val="75000"/>
              </a:schemeClr>
            </a:solidFill>
            <a:prstDash val="solid"/>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effectLst>
                <a:outerShdw blurRad="50800" dist="38100" dir="2700000" algn="tl" rotWithShape="0">
                  <a:prstClr val="black">
                    <a:alpha val="40000"/>
                  </a:prstClr>
                </a:outerShdw>
                <a:reflection blurRad="6350" stA="50000" endA="300" endPos="50000" dist="60007" dir="5400000" sy="-100000" algn="bl" rotWithShape="0"/>
              </a:effectLst>
            </a:endParaRP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75928"/>
            <a:ext cx="3886200" cy="5029472"/>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fov="3300000">
              <a:rot lat="19499993" lon="0" rev="0"/>
            </a:camera>
            <a:lightRig rig="twoPt" dir="t"/>
          </a:scene3d>
          <a:sp3d prstMaterial="matte">
            <a:bevelT w="12700" h="12700"/>
            <a:contourClr>
              <a:schemeClr val="bg1"/>
            </a:contourClr>
          </a:sp3d>
          <a:extLst/>
        </p:spPr>
      </p:pic>
      <p:sp>
        <p:nvSpPr>
          <p:cNvPr id="8" name="Trapezoid 7"/>
          <p:cNvSpPr/>
          <p:nvPr/>
        </p:nvSpPr>
        <p:spPr>
          <a:xfrm rot="16200000">
            <a:off x="2535490" y="2440237"/>
            <a:ext cx="4019549" cy="891671"/>
          </a:xfrm>
          <a:custGeom>
            <a:avLst/>
            <a:gdLst>
              <a:gd name="connsiteX0" fmla="*/ 0 w 1066800"/>
              <a:gd name="connsiteY0" fmla="*/ 838200 h 838200"/>
              <a:gd name="connsiteX1" fmla="*/ 209550 w 1066800"/>
              <a:gd name="connsiteY1" fmla="*/ 0 h 838200"/>
              <a:gd name="connsiteX2" fmla="*/ 857250 w 1066800"/>
              <a:gd name="connsiteY2" fmla="*/ 0 h 838200"/>
              <a:gd name="connsiteX3" fmla="*/ 1066800 w 1066800"/>
              <a:gd name="connsiteY3" fmla="*/ 838200 h 838200"/>
              <a:gd name="connsiteX4" fmla="*/ 0 w 1066800"/>
              <a:gd name="connsiteY4" fmla="*/ 838200 h 838200"/>
              <a:gd name="connsiteX0" fmla="*/ 0 w 3981450"/>
              <a:gd name="connsiteY0" fmla="*/ 638175 h 838200"/>
              <a:gd name="connsiteX1" fmla="*/ 3124200 w 3981450"/>
              <a:gd name="connsiteY1" fmla="*/ 0 h 838200"/>
              <a:gd name="connsiteX2" fmla="*/ 3771900 w 3981450"/>
              <a:gd name="connsiteY2" fmla="*/ 0 h 838200"/>
              <a:gd name="connsiteX3" fmla="*/ 3981450 w 3981450"/>
              <a:gd name="connsiteY3" fmla="*/ 838200 h 838200"/>
              <a:gd name="connsiteX4" fmla="*/ 0 w 3981450"/>
              <a:gd name="connsiteY4" fmla="*/ 638175 h 838200"/>
              <a:gd name="connsiteX0" fmla="*/ 0 w 4953000"/>
              <a:gd name="connsiteY0" fmla="*/ 638175 h 647700"/>
              <a:gd name="connsiteX1" fmla="*/ 3124200 w 4953000"/>
              <a:gd name="connsiteY1" fmla="*/ 0 h 647700"/>
              <a:gd name="connsiteX2" fmla="*/ 3771900 w 4953000"/>
              <a:gd name="connsiteY2" fmla="*/ 0 h 647700"/>
              <a:gd name="connsiteX3" fmla="*/ 4953000 w 4953000"/>
              <a:gd name="connsiteY3" fmla="*/ 647700 h 647700"/>
              <a:gd name="connsiteX4" fmla="*/ 0 w 4953000"/>
              <a:gd name="connsiteY4" fmla="*/ 638175 h 647700"/>
              <a:gd name="connsiteX0" fmla="*/ 0 w 3886352"/>
              <a:gd name="connsiteY0" fmla="*/ 368716 h 647700"/>
              <a:gd name="connsiteX1" fmla="*/ 2057552 w 3886352"/>
              <a:gd name="connsiteY1" fmla="*/ 0 h 647700"/>
              <a:gd name="connsiteX2" fmla="*/ 2705252 w 3886352"/>
              <a:gd name="connsiteY2" fmla="*/ 0 h 647700"/>
              <a:gd name="connsiteX3" fmla="*/ 3886352 w 3886352"/>
              <a:gd name="connsiteY3" fmla="*/ 647700 h 647700"/>
              <a:gd name="connsiteX4" fmla="*/ 0 w 3886352"/>
              <a:gd name="connsiteY4" fmla="*/ 368716 h 647700"/>
              <a:gd name="connsiteX0" fmla="*/ 0 w 3886352"/>
              <a:gd name="connsiteY0" fmla="*/ 374702 h 653686"/>
              <a:gd name="connsiteX1" fmla="*/ 2057552 w 3886352"/>
              <a:gd name="connsiteY1" fmla="*/ 5986 h 653686"/>
              <a:gd name="connsiteX2" fmla="*/ 3334301 w 3886352"/>
              <a:gd name="connsiteY2" fmla="*/ 0 h 653686"/>
              <a:gd name="connsiteX3" fmla="*/ 3886352 w 3886352"/>
              <a:gd name="connsiteY3" fmla="*/ 653686 h 653686"/>
              <a:gd name="connsiteX4" fmla="*/ 0 w 3886352"/>
              <a:gd name="connsiteY4" fmla="*/ 374702 h 653686"/>
              <a:gd name="connsiteX0" fmla="*/ 0 w 3886352"/>
              <a:gd name="connsiteY0" fmla="*/ 374704 h 653688"/>
              <a:gd name="connsiteX1" fmla="*/ 2568084 w 3886352"/>
              <a:gd name="connsiteY1" fmla="*/ 0 h 653688"/>
              <a:gd name="connsiteX2" fmla="*/ 3334301 w 3886352"/>
              <a:gd name="connsiteY2" fmla="*/ 2 h 653688"/>
              <a:gd name="connsiteX3" fmla="*/ 3886352 w 3886352"/>
              <a:gd name="connsiteY3" fmla="*/ 653688 h 653688"/>
              <a:gd name="connsiteX4" fmla="*/ 0 w 3886352"/>
              <a:gd name="connsiteY4" fmla="*/ 374704 h 653688"/>
              <a:gd name="connsiteX0" fmla="*/ 1 w 3877236"/>
              <a:gd name="connsiteY0" fmla="*/ 344765 h 653688"/>
              <a:gd name="connsiteX1" fmla="*/ 2558968 w 3877236"/>
              <a:gd name="connsiteY1" fmla="*/ 0 h 653688"/>
              <a:gd name="connsiteX2" fmla="*/ 3325185 w 3877236"/>
              <a:gd name="connsiteY2" fmla="*/ 2 h 653688"/>
              <a:gd name="connsiteX3" fmla="*/ 3877236 w 3877236"/>
              <a:gd name="connsiteY3" fmla="*/ 653688 h 653688"/>
              <a:gd name="connsiteX4" fmla="*/ 1 w 3877236"/>
              <a:gd name="connsiteY4" fmla="*/ 344765 h 653688"/>
              <a:gd name="connsiteX0" fmla="*/ 0 w 3877235"/>
              <a:gd name="connsiteY0" fmla="*/ 344765 h 671652"/>
              <a:gd name="connsiteX1" fmla="*/ 2558967 w 3877235"/>
              <a:gd name="connsiteY1" fmla="*/ 0 h 671652"/>
              <a:gd name="connsiteX2" fmla="*/ 3325184 w 3877235"/>
              <a:gd name="connsiteY2" fmla="*/ 2 h 671652"/>
              <a:gd name="connsiteX3" fmla="*/ 3877235 w 3877235"/>
              <a:gd name="connsiteY3" fmla="*/ 671652 h 671652"/>
              <a:gd name="connsiteX4" fmla="*/ 0 w 3877235"/>
              <a:gd name="connsiteY4" fmla="*/ 344765 h 671652"/>
              <a:gd name="connsiteX0" fmla="*/ 0 w 4101353"/>
              <a:gd name="connsiteY0" fmla="*/ 344765 h 782343"/>
              <a:gd name="connsiteX1" fmla="*/ 2558967 w 4101353"/>
              <a:gd name="connsiteY1" fmla="*/ 0 h 782343"/>
              <a:gd name="connsiteX2" fmla="*/ 3325184 w 4101353"/>
              <a:gd name="connsiteY2" fmla="*/ 2 h 782343"/>
              <a:gd name="connsiteX3" fmla="*/ 4101353 w 4101353"/>
              <a:gd name="connsiteY3" fmla="*/ 782343 h 782343"/>
              <a:gd name="connsiteX4" fmla="*/ 0 w 4101353"/>
              <a:gd name="connsiteY4" fmla="*/ 344765 h 782343"/>
              <a:gd name="connsiteX0" fmla="*/ 0 w 4728883"/>
              <a:gd name="connsiteY0" fmla="*/ 278350 h 782343"/>
              <a:gd name="connsiteX1" fmla="*/ 3186497 w 4728883"/>
              <a:gd name="connsiteY1" fmla="*/ 0 h 782343"/>
              <a:gd name="connsiteX2" fmla="*/ 3952714 w 4728883"/>
              <a:gd name="connsiteY2" fmla="*/ 2 h 782343"/>
              <a:gd name="connsiteX3" fmla="*/ 4728883 w 4728883"/>
              <a:gd name="connsiteY3" fmla="*/ 782343 h 782343"/>
              <a:gd name="connsiteX4" fmla="*/ 0 w 4728883"/>
              <a:gd name="connsiteY4" fmla="*/ 278350 h 782343"/>
              <a:gd name="connsiteX0" fmla="*/ 0 w 4728883"/>
              <a:gd name="connsiteY0" fmla="*/ 330006 h 833999"/>
              <a:gd name="connsiteX1" fmla="*/ 954285 w 4728883"/>
              <a:gd name="connsiteY1" fmla="*/ 0 h 833999"/>
              <a:gd name="connsiteX2" fmla="*/ 3952714 w 4728883"/>
              <a:gd name="connsiteY2" fmla="*/ 51658 h 833999"/>
              <a:gd name="connsiteX3" fmla="*/ 4728883 w 4728883"/>
              <a:gd name="connsiteY3" fmla="*/ 833999 h 833999"/>
              <a:gd name="connsiteX4" fmla="*/ 0 w 4728883"/>
              <a:gd name="connsiteY4" fmla="*/ 330006 h 833999"/>
              <a:gd name="connsiteX0" fmla="*/ 0 w 4728883"/>
              <a:gd name="connsiteY0" fmla="*/ 337383 h 841376"/>
              <a:gd name="connsiteX1" fmla="*/ 954285 w 4728883"/>
              <a:gd name="connsiteY1" fmla="*/ 7377 h 841376"/>
              <a:gd name="connsiteX2" fmla="*/ 1281231 w 4728883"/>
              <a:gd name="connsiteY2" fmla="*/ 0 h 841376"/>
              <a:gd name="connsiteX3" fmla="*/ 4728883 w 4728883"/>
              <a:gd name="connsiteY3" fmla="*/ 841376 h 841376"/>
              <a:gd name="connsiteX4" fmla="*/ 0 w 4728883"/>
              <a:gd name="connsiteY4" fmla="*/ 337383 h 841376"/>
              <a:gd name="connsiteX0" fmla="*/ 0 w 4728883"/>
              <a:gd name="connsiteY0" fmla="*/ 359523 h 863516"/>
              <a:gd name="connsiteX1" fmla="*/ 1043932 w 4728883"/>
              <a:gd name="connsiteY1" fmla="*/ 0 h 863516"/>
              <a:gd name="connsiteX2" fmla="*/ 1281231 w 4728883"/>
              <a:gd name="connsiteY2" fmla="*/ 22140 h 863516"/>
              <a:gd name="connsiteX3" fmla="*/ 4728883 w 4728883"/>
              <a:gd name="connsiteY3" fmla="*/ 863516 h 863516"/>
              <a:gd name="connsiteX4" fmla="*/ 0 w 4728883"/>
              <a:gd name="connsiteY4" fmla="*/ 359523 h 863516"/>
              <a:gd name="connsiteX0" fmla="*/ 0 w 4728883"/>
              <a:gd name="connsiteY0" fmla="*/ 359523 h 863516"/>
              <a:gd name="connsiteX1" fmla="*/ 1043932 w 4728883"/>
              <a:gd name="connsiteY1" fmla="*/ 0 h 863516"/>
              <a:gd name="connsiteX2" fmla="*/ 1263302 w 4728883"/>
              <a:gd name="connsiteY2" fmla="*/ 2 h 863516"/>
              <a:gd name="connsiteX3" fmla="*/ 4728883 w 4728883"/>
              <a:gd name="connsiteY3" fmla="*/ 863516 h 863516"/>
              <a:gd name="connsiteX4" fmla="*/ 0 w 4728883"/>
              <a:gd name="connsiteY4" fmla="*/ 359523 h 863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8883" h="863516">
                <a:moveTo>
                  <a:pt x="0" y="359523"/>
                </a:moveTo>
                <a:lnTo>
                  <a:pt x="1043932" y="0"/>
                </a:lnTo>
                <a:lnTo>
                  <a:pt x="1263302" y="2"/>
                </a:lnTo>
                <a:lnTo>
                  <a:pt x="4728883" y="863516"/>
                </a:lnTo>
                <a:lnTo>
                  <a:pt x="0" y="359523"/>
                </a:lnTo>
                <a:close/>
              </a:path>
            </a:pathLst>
          </a:custGeom>
          <a:gradFill flip="none" rotWithShape="1">
            <a:gsLst>
              <a:gs pos="0">
                <a:schemeClr val="accent1">
                  <a:alpha val="25000"/>
                </a:schemeClr>
              </a:gs>
              <a:gs pos="100000">
                <a:schemeClr val="accent1">
                  <a:alpha val="95000"/>
                </a:schemeClr>
              </a:gs>
            </a:gsLst>
            <a:lin ang="5400000" scaled="1"/>
            <a:tileRect/>
          </a:gra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C:\Users\michael\Pictures\PD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5105400"/>
            <a:ext cx="1650409"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0507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michael\Pictures\SPG print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0" y="828675"/>
            <a:ext cx="8248650" cy="1457325"/>
          </a:xfrm>
          <a:prstGeom prst="rect">
            <a:avLst/>
          </a:prstGeom>
          <a:ln>
            <a:noFill/>
          </a:ln>
          <a:effectLst>
            <a:reflection blurRad="101600" stA="16000" dist="127000" dir="5400000" sy="-100000" algn="bl" rotWithShape="0"/>
          </a:effectLst>
          <a:scene3d>
            <a:camera prst="perspectiveContrastingRightFacing">
              <a:rot lat="623785" lon="19800000" rev="213211"/>
            </a:camera>
            <a:lightRig rig="threePt" dir="t"/>
          </a:scene3d>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386043" y="4876800"/>
            <a:ext cx="8401595" cy="1600438"/>
          </a:xfrm>
          <a:prstGeom prst="rect">
            <a:avLst/>
          </a:prstGeom>
          <a:noFill/>
        </p:spPr>
        <p:txBody>
          <a:bodyPr wrap="square" rtlCol="0">
            <a:spAutoFit/>
          </a:bodyPr>
          <a:lstStyle/>
          <a:p>
            <a:pPr algn="just"/>
            <a:r>
              <a:rPr lang="en-GB" sz="1400" dirty="0" smtClean="0">
                <a:solidFill>
                  <a:schemeClr val="tx2"/>
                </a:solidFill>
              </a:rPr>
              <a:t>Copyright </a:t>
            </a:r>
            <a:r>
              <a:rPr lang="en-US" sz="1400" dirty="0" smtClean="0">
                <a:solidFill>
                  <a:schemeClr val="tx2"/>
                </a:solidFill>
              </a:rPr>
              <a:t>© </a:t>
            </a:r>
            <a:r>
              <a:rPr lang="en-GB" sz="1400" dirty="0" smtClean="0">
                <a:solidFill>
                  <a:schemeClr val="tx2"/>
                </a:solidFill>
              </a:rPr>
              <a:t>2012 by Stork Prints Austria GmbH. Permission to copy without fee all or part of this material is granted provided that the copies are not made or distributed for direct commercial advantage and the Stork Prints Austria copyright notice appears. If the majority of the document is copied or redistributed, it must be distributed verbatim, without repagination or reformatting. To copy otherwise requires specific permission from Stork Prints Austria GmbH.</a:t>
            </a:r>
          </a:p>
          <a:p>
            <a:pPr algn="just"/>
            <a:endParaRPr lang="en-GB" sz="1400" dirty="0">
              <a:solidFill>
                <a:schemeClr val="tx2"/>
              </a:solidFill>
            </a:endParaRPr>
          </a:p>
          <a:p>
            <a:pPr algn="just"/>
            <a:r>
              <a:rPr lang="en-GB" sz="1400" dirty="0" smtClean="0">
                <a:solidFill>
                  <a:schemeClr val="tx2"/>
                </a:solidFill>
              </a:rPr>
              <a:t>Stork Prints may make changes to specifications and product descriptions at any time, without notice.</a:t>
            </a:r>
            <a:endParaRPr lang="en-US" sz="1400" dirty="0">
              <a:solidFill>
                <a:schemeClr val="tx2"/>
              </a:solidFill>
            </a:endParaRPr>
          </a:p>
        </p:txBody>
      </p:sp>
      <p:cxnSp>
        <p:nvCxnSpPr>
          <p:cNvPr id="13" name="Straight Connector 12"/>
          <p:cNvCxnSpPr/>
          <p:nvPr/>
        </p:nvCxnSpPr>
        <p:spPr>
          <a:xfrm>
            <a:off x="462516" y="4800600"/>
            <a:ext cx="8243334" cy="0"/>
          </a:xfrm>
          <a:prstGeom prst="line">
            <a:avLst/>
          </a:prstGeom>
          <a:effectLst>
            <a:outerShdw blurRad="50800" dist="254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22421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1433</Words>
  <Application>Microsoft Office PowerPoint</Application>
  <PresentationFormat>On-screen Show (4:3)</PresentationFormat>
  <Paragraphs>153</Paragraphs>
  <Slides>22</Slides>
  <Notes>4</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Wingdings 2</vt:lpstr>
      <vt:lpstr>Calibri</vt:lpstr>
      <vt:lpstr>Wingdings</vt:lpstr>
      <vt:lpstr>Franklin Gothic Medium</vt:lpstr>
      <vt:lpstr>Franklin Gothic Book</vt:lpstr>
      <vt:lpstr>Trek</vt:lpstr>
      <vt:lpstr>bestIMAGE 5.50</vt:lpstr>
      <vt:lpstr>NEW FeatureS</vt:lpstr>
      <vt:lpstr>NEW FeatureS</vt:lpstr>
      <vt:lpstr>New function STITCH</vt:lpstr>
      <vt:lpstr>SCALE with bi-cubic interpolation</vt:lpstr>
      <vt:lpstr>PowerPoint Presentation</vt:lpstr>
      <vt:lpstr>smooth drawing tools, cursor dynamics and cursor shapes </vt:lpstr>
      <vt:lpstr>improvements in Edit tools </vt:lpstr>
      <vt:lpstr>Clone from other File</vt:lpstr>
      <vt:lpstr>"Fill Shade" now has options to define complex graduations</vt:lpstr>
      <vt:lpstr>Image Restoration</vt:lpstr>
      <vt:lpstr>Vector objects improvements</vt:lpstr>
      <vt:lpstr>Raster-Dot Jitter</vt:lpstr>
      <vt:lpstr>New FM Raster "Clear dots"</vt:lpstr>
      <vt:lpstr>New "Line" Raster </vt:lpstr>
      <vt:lpstr>Job automation</vt:lpstr>
      <vt:lpstr>Minor improvements</vt:lpstr>
      <vt:lpstr>Color recipes support in color books to manage multiple recipes per color for dyestuff groups and substrates</vt:lpstr>
      <vt:lpstr>Magnifier window to pan through file with inspection marking option</vt:lpstr>
      <vt:lpstr>Manual input of Gridlines</vt:lpstr>
      <vt:lpstr>New User interface for PDM reports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new in bestIMAGE 5.50 CAM Plus</dc:title>
  <dc:creator/>
  <cp:keywords>bestIMAGE;CAM Plus</cp:keywords>
  <cp:lastModifiedBy/>
  <cp:revision>1</cp:revision>
  <dcterms:created xsi:type="dcterms:W3CDTF">2012-01-23T14:25:35Z</dcterms:created>
  <dcterms:modified xsi:type="dcterms:W3CDTF">2012-01-23T14:42:51Z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TC101671179990</vt:lpwstr>
  </property>
</Properties>
</file>